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3.xml" ContentType="application/vnd.openxmlformats-officedocument.theme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firstSlideNum="1" rtl="0" saveSubsetFonts="0" serverZoom="0" showSpecialPlsOnTitleSld="1">
  <p:sldMasterIdLst>
    <p:sldMasterId id="2147483673" r:id="rId1"/>
  </p:sldMasterIdLst>
  <p:notesMasterIdLst>
    <p:notesMasterId r:id="rId2"/>
  </p:notesMasterIdLst>
  <p:sldIdLst>
    <p:sldId id="299" r:id="rId3"/>
    <p:sldId id="300" r:id="rId4"/>
    <p:sldId id="301" r:id="rId5"/>
    <p:sldId id="302" r:id="rId6"/>
    <p:sldId id="303" r:id="rId7"/>
    <p:sldId id="304" r:id="rId8"/>
    <p:sldId id="305" r:id="rId9"/>
    <p:sldId id="306" r:id="rId10"/>
    <p:sldId id="307" r:id="rId11"/>
    <p:sldId id="308" r:id="rId12"/>
    <p:sldId id="310" r:id="rId13"/>
    <p:sldId id="311" r:id="rId14"/>
    <p:sldId id="312" r:id="rId15"/>
    <p:sldId id="313" r:id="rId16"/>
    <p:sldId id="314" r:id="rId17"/>
    <p:sldId id="315" r:id="rId18"/>
    <p:sldId id="316" r:id="rId19"/>
    <p:sldId id="317" r:id="rId20"/>
    <p:sldId id="318" r:id="rId21"/>
    <p:sldId id="319" r:id="rId22"/>
    <p:sldId id="320" r:id="rId23"/>
  </p:sldIdLst>
  <p:sldSz type="screen4x3" cy="6858000" cx="9144000"/>
  <p:notesSz cx="7315200" cy="9601200"/>
  <p:defaultTextStyle>
    <a:lvl1pPr algn="l" fontAlgn="base" indent="0" latinLnBrk="1" marL="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2400" i="0" u="none">
        <a:solidFill>
          <a:schemeClr val="dk1"/>
        </a:solidFill>
        <a:latin typeface="Times New Roman" pitchFamily="0" charset="-52"/>
        <a:ea typeface="ＭＳ Ｐゴシック" pitchFamily="0" charset="-128"/>
        <a:sym typeface="Times New Roman" pitchFamily="0" charset="-52"/>
      </a:defRPr>
    </a:lvl1pPr>
    <a:lvl2pPr algn="l" fontAlgn="base" indent="0" latinLnBrk="1" marL="45720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2400" i="0" u="none">
        <a:solidFill>
          <a:schemeClr val="dk1"/>
        </a:solidFill>
        <a:latin typeface="Times New Roman" pitchFamily="0" charset="-52"/>
        <a:ea typeface="ＭＳ Ｐゴシック" pitchFamily="0" charset="-128"/>
        <a:sym typeface="Times New Roman" pitchFamily="0" charset="-52"/>
      </a:defRPr>
    </a:lvl2pPr>
    <a:lvl3pPr algn="l" fontAlgn="base" indent="0" latinLnBrk="1" marL="91440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2400" i="0" u="none">
        <a:solidFill>
          <a:schemeClr val="dk1"/>
        </a:solidFill>
        <a:latin typeface="Times New Roman" pitchFamily="0" charset="-52"/>
        <a:ea typeface="ＭＳ Ｐゴシック" pitchFamily="0" charset="-128"/>
        <a:sym typeface="Times New Roman" pitchFamily="0" charset="-52"/>
      </a:defRPr>
    </a:lvl3pPr>
    <a:lvl4pPr algn="l" fontAlgn="base" indent="0" latinLnBrk="1" marL="137160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2400" i="0" u="none">
        <a:solidFill>
          <a:schemeClr val="dk1"/>
        </a:solidFill>
        <a:latin typeface="Times New Roman" pitchFamily="0" charset="-52"/>
        <a:ea typeface="ＭＳ Ｐゴシック" pitchFamily="0" charset="-128"/>
        <a:sym typeface="Times New Roman" pitchFamily="0" charset="-52"/>
      </a:defRPr>
    </a:lvl4pPr>
    <a:lvl5pPr algn="l" fontAlgn="base" indent="0" latinLnBrk="1" marL="182880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2400" i="0" u="none">
        <a:solidFill>
          <a:schemeClr val="dk1"/>
        </a:solidFill>
        <a:latin typeface="Times New Roman" pitchFamily="0" charset="-52"/>
        <a:ea typeface="ＭＳ Ｐゴシック" pitchFamily="0" charset="-128"/>
        <a:sym typeface="Times New Roman" pitchFamily="0" charset="-52"/>
      </a:defRPr>
    </a:lvl5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View">
  <p:normalViewPr showOutlineIcons="1" snapVertSplitter="0" vertBarState="restored" horzBarState="restored" preferSingleView="0">
    <p:restoredLeft sz="15620"/>
    <p:restoredTop sz="94660"/>
  </p:normalViewPr>
  <p:slideViewPr>
    <p:cSldViewPr showGuides="0" snapToGrid="1" snapToObjects="0">
      <p:cViewPr varScale="1">
        <p:scale>
          <a:sx n="87" d="100"/>
          <a:sy n="87" d="100"/>
        </p:scale>
        <p:origin x="1464" y="66"/>
      </p:cViewPr>
      <p:guideLst>
        <p:guide orient="horz" pos="2160"/>
        <p:guide orient="vert" pos="2880"/>
      </p:guideLst>
    </p:cSldViewPr>
  </p:slideViewPr>
  <p:gridSpacing cx="0" cy="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tableStyles" Target="tableStyles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3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5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80" name=""/>
          <p:cNvSpPr/>
          <p:nvPr>
            <p:ph type="hdr" sz="quarter" idx="0"/>
          </p:nvPr>
        </p:nvSpPr>
        <p:spPr>
          <a:xfrm rot="0">
            <a:off x="0" y="0"/>
            <a:ext cx="3170237" cy="479425"/>
          </a:xfrm>
          <a:prstGeom prst="rect"/>
          <a:noFill/>
          <a:ln>
            <a:noFill/>
          </a:ln>
        </p:spPr>
        <p:txBody>
          <a:bodyPr anchor="t" bIns="48331" lIns="96661" rIns="96661" tIns="48331" vert="horz"/>
          <a:p>
            <a:pPr eaLnBrk="1" hangingPunct="1" latinLnBrk="1" lvl="0"/>
            <a:endParaRPr altLang="en-US" sz="1300" lang="en-US"/>
          </a:p>
        </p:txBody>
      </p:sp>
      <p:sp>
        <p:nvSpPr>
          <p:cNvPr id="1048781" name=""/>
          <p:cNvSpPr/>
          <p:nvPr>
            <p:ph type="dt" sz="full" idx="1"/>
          </p:nvPr>
        </p:nvSpPr>
        <p:spPr>
          <a:xfrm rot="0">
            <a:off x="4143375" y="0"/>
            <a:ext cx="3170237" cy="479425"/>
          </a:xfrm>
          <a:prstGeom prst="rect"/>
          <a:noFill/>
          <a:ln>
            <a:noFill/>
          </a:ln>
        </p:spPr>
        <p:txBody>
          <a:bodyPr anchor="t" bIns="48331" lIns="96661" rIns="96661" tIns="48331" vert="horz"/>
          <a:p>
            <a:pPr algn="r" eaLnBrk="1" hangingPunct="1" latinLnBrk="1" lvl="0"/>
            <a:endParaRPr altLang="en-US" sz="1300" lang="en-US"/>
          </a:p>
        </p:txBody>
      </p:sp>
      <p:sp>
        <p:nvSpPr>
          <p:cNvPr id="1048782" name=""/>
          <p:cNvSpPr/>
          <p:nvPr>
            <p:ph type="sldImg" sz="full" idx="2"/>
          </p:nvPr>
        </p:nvSpPr>
        <p:spPr>
          <a:xfrm rot="0">
            <a:off x="1257300" y="720725"/>
            <a:ext cx="4800600" cy="3600450"/>
          </a:xfrm>
          <a:prstGeom prst="rect"/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round/>
          </a:ln>
        </p:spPr>
        <p:txBody>
          <a:bodyPr anchor="ctr" bIns="45720" lIns="91440" rIns="91440" tIns="45720" vert="horz"/>
          <a:p/>
        </p:txBody>
      </p:sp>
      <p:sp>
        <p:nvSpPr>
          <p:cNvPr id="1048783" name=""/>
          <p:cNvSpPr/>
          <p:nvPr>
            <p:ph type="body" sz="quarter" idx="3"/>
          </p:nvPr>
        </p:nvSpPr>
        <p:spPr>
          <a:xfrm rot="0">
            <a:off x="731837" y="4560887"/>
            <a:ext cx="5851525" cy="4319587"/>
          </a:xfrm>
          <a:prstGeom prst="rect"/>
          <a:noFill/>
          <a:ln>
            <a:noFill/>
          </a:ln>
        </p:spPr>
        <p:txBody>
          <a:bodyPr anchor="t" bIns="48331" lIns="96661" rIns="96661" tIns="48331" vert="horz"/>
          <a:p>
            <a:pPr lvl="0"/>
            <a:r>
              <a:rPr altLang="en-US" lang="en-US"/>
              <a:t>Click to edit Master text styles</a:t>
            </a:r>
          </a:p>
          <a:p>
            <a:pPr lvl="1"/>
            <a:r>
              <a:rPr altLang="en-US" lang="en-US"/>
              <a:t>Second level</a:t>
            </a:r>
          </a:p>
          <a:p>
            <a:pPr lvl="2"/>
            <a:r>
              <a:rPr altLang="en-US" lang="en-US"/>
              <a:t>Third level</a:t>
            </a:r>
          </a:p>
          <a:p>
            <a:pPr lvl="3"/>
            <a:r>
              <a:rPr altLang="en-US" lang="en-US"/>
              <a:t>Fourth level</a:t>
            </a:r>
          </a:p>
          <a:p>
            <a:pPr lvl="4"/>
            <a:r>
              <a:rPr altLang="en-US" lang="en-US"/>
              <a:t>Fifth level</a:t>
            </a:r>
          </a:p>
        </p:txBody>
      </p:sp>
      <p:sp>
        <p:nvSpPr>
          <p:cNvPr id="1048784" name=""/>
          <p:cNvSpPr/>
          <p:nvPr>
            <p:ph type="ftr" sz="quarter" idx="4"/>
          </p:nvPr>
        </p:nvSpPr>
        <p:spPr>
          <a:xfrm rot="0">
            <a:off x="0" y="9120188"/>
            <a:ext cx="3170237" cy="479425"/>
          </a:xfrm>
          <a:prstGeom prst="rect"/>
          <a:noFill/>
          <a:ln>
            <a:noFill/>
          </a:ln>
        </p:spPr>
        <p:txBody>
          <a:bodyPr anchor="b" bIns="48331" lIns="96661" rIns="96661" tIns="48331" vert="horz"/>
          <a:p>
            <a:pPr eaLnBrk="1" hangingPunct="1" latinLnBrk="1" lvl="0"/>
            <a:endParaRPr altLang="en-US" sz="1300" lang="en-US"/>
          </a:p>
        </p:txBody>
      </p:sp>
      <p:sp>
        <p:nvSpPr>
          <p:cNvPr id="1048785" name=""/>
          <p:cNvSpPr/>
          <p:nvPr>
            <p:ph type="sldNum" sz="quarter" idx="5"/>
          </p:nvPr>
        </p:nvSpPr>
        <p:spPr>
          <a:xfrm rot="0">
            <a:off x="4143375" y="9120188"/>
            <a:ext cx="3170237" cy="479425"/>
          </a:xfrm>
          <a:prstGeom prst="rect"/>
          <a:noFill/>
          <a:ln>
            <a:noFill/>
          </a:ln>
        </p:spPr>
        <p:txBody>
          <a:bodyPr anchor="b" bIns="48331" lIns="96661" rIns="96661" tIns="48331" vert="horz"/>
          <a:p>
            <a:pPr algn="r" eaLnBrk="1" hangingPunct="1" latinLnBrk="1" lvl="0"/>
            <a:fld id="{566ABCEB-ACFC-4714-9973-3DA970169C29}" type="slidenum">
              <a:rPr altLang="en-US" sz="1300" lang="en-US"/>
              <a:pPr algn="r" eaLnBrk="1" hangingPunct="1" latinLnBrk="1" lvl="0"/>
            </a:fld>
            <a:endParaRPr altLang="en-US" sz="1300" lang="en-US"/>
          </a:p>
        </p:txBody>
      </p:sp>
    </p:spTree>
  </p:cSld>
  <p:clrMap accent1="dk1" accent2="dk1" accent3="dk1" accent4="dk1" accent5="dk1" accent6="dk1" bg1="dk1" bg2="dk1" tx1="dk1" tx2="dk1" hlink="dk1" folHlink="dk1"/>
  <p:notesStyle>
    <a:lvl1pPr algn="l" fontAlgn="base" indent="0" latinLnBrk="1" marL="0" rtl="0">
      <a:lnSpc>
        <a:spcPct val="100000"/>
      </a:lnSpc>
      <a:spcBef>
        <a:spcPct val="30000"/>
      </a:spcBef>
      <a:spcAft>
        <a:spcPct val="0"/>
      </a:spcAft>
      <a:buFontTx/>
      <a:buNone/>
      <a:defRPr baseline="0" b="0" sz="1200" i="0" u="none">
        <a:solidFill>
          <a:schemeClr val="dk1"/>
        </a:solidFill>
        <a:latin typeface="Times New Roman" pitchFamily="0" charset="-52"/>
        <a:ea typeface="ＭＳ Ｐゴシック" pitchFamily="0" charset="-128"/>
        <a:sym typeface="Times New Roman" pitchFamily="0" charset="-52"/>
      </a:defRPr>
    </a:lvl1pPr>
    <a:lvl2pPr algn="l" fontAlgn="base" indent="0" latinLnBrk="1" marL="457200" rtl="0">
      <a:lnSpc>
        <a:spcPct val="100000"/>
      </a:lnSpc>
      <a:spcBef>
        <a:spcPct val="30000"/>
      </a:spcBef>
      <a:spcAft>
        <a:spcPct val="0"/>
      </a:spcAft>
      <a:buFontTx/>
      <a:buNone/>
      <a:defRPr baseline="0" b="0" sz="1200" i="0" u="none">
        <a:solidFill>
          <a:schemeClr val="dk1"/>
        </a:solidFill>
        <a:latin typeface="Times New Roman" pitchFamily="0" charset="-52"/>
        <a:ea typeface="ＭＳ Ｐゴシック" pitchFamily="0" charset="-128"/>
        <a:sym typeface="Times New Roman" pitchFamily="0" charset="-52"/>
      </a:defRPr>
    </a:lvl2pPr>
    <a:lvl3pPr algn="l" fontAlgn="base" indent="0" latinLnBrk="1" marL="914400" rtl="0">
      <a:lnSpc>
        <a:spcPct val="100000"/>
      </a:lnSpc>
      <a:spcBef>
        <a:spcPct val="30000"/>
      </a:spcBef>
      <a:spcAft>
        <a:spcPct val="0"/>
      </a:spcAft>
      <a:buFontTx/>
      <a:buNone/>
      <a:defRPr baseline="0" b="0" sz="1200" i="0" u="none">
        <a:solidFill>
          <a:schemeClr val="dk1"/>
        </a:solidFill>
        <a:latin typeface="Times New Roman" pitchFamily="0" charset="-52"/>
        <a:ea typeface="ＭＳ Ｐゴシック" pitchFamily="0" charset="-128"/>
        <a:sym typeface="Times New Roman" pitchFamily="0" charset="-52"/>
      </a:defRPr>
    </a:lvl3pPr>
    <a:lvl4pPr algn="l" fontAlgn="base" indent="0" latinLnBrk="1" marL="1371600" rtl="0">
      <a:lnSpc>
        <a:spcPct val="100000"/>
      </a:lnSpc>
      <a:spcBef>
        <a:spcPct val="30000"/>
      </a:spcBef>
      <a:spcAft>
        <a:spcPct val="0"/>
      </a:spcAft>
      <a:buFontTx/>
      <a:buNone/>
      <a:defRPr baseline="0" b="0" sz="1200" i="0" u="none">
        <a:solidFill>
          <a:schemeClr val="dk1"/>
        </a:solidFill>
        <a:latin typeface="Times New Roman" pitchFamily="0" charset="-52"/>
        <a:ea typeface="ＭＳ Ｐゴシック" pitchFamily="0" charset="-128"/>
        <a:sym typeface="Times New Roman" pitchFamily="0" charset="-52"/>
      </a:defRPr>
    </a:lvl4pPr>
    <a:lvl5pPr algn="l" fontAlgn="base" indent="0" latinLnBrk="1" marL="1828800" rtl="0">
      <a:lnSpc>
        <a:spcPct val="100000"/>
      </a:lnSpc>
      <a:spcBef>
        <a:spcPct val="30000"/>
      </a:spcBef>
      <a:spcAft>
        <a:spcPct val="0"/>
      </a:spcAft>
      <a:buFontTx/>
      <a:buNone/>
      <a:defRPr baseline="0" b="0" sz="1200" i="0" u="none">
        <a:solidFill>
          <a:schemeClr val="dk1"/>
        </a:solidFill>
        <a:latin typeface="Times New Roman" pitchFamily="0" charset="-52"/>
        <a:ea typeface="ＭＳ Ｐゴシック" pitchFamily="0" charset="-128"/>
        <a:sym typeface="Times New Roman" pitchFamily="0" charset="-52"/>
      </a:defRPr>
    </a:lvl5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11.xml.rels><?xml version="1.0" encoding="UTF-8" standalone="yes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12.xml.rels><?xml version="1.0" encoding="UTF-8" standalone="yes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13.xml.rels><?xml version="1.0" encoding="UTF-8" standalone="yes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14.xml.rels><?xml version="1.0" encoding="UTF-8" standalone="yes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15.xml.rels><?xml version="1.0" encoding="UTF-8" standalone="yes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16.xml.rels><?xml version="1.0" encoding="UTF-8" standalone="yes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17.xml.rels><?xml version="1.0" encoding="UTF-8" standalone="yes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18.xml.rels><?xml version="1.0" encoding="UTF-8" standalone="yes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19.xml.rels><?xml version="1.0" encoding="UTF-8" standalone="yes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20.xml.rels><?xml version="1.0" encoding="UTF-8" standalone="yes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21.xml.rels><?xml version="1.0" encoding="UTF-8" standalone="yes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4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36" name=""/>
          <p:cNvSpPr txBox="1"/>
          <p:nvPr/>
        </p:nvSpPr>
        <p:spPr>
          <a:xfrm rot="0">
            <a:off x="4143375" y="9120188"/>
            <a:ext cx="3170237" cy="479425"/>
          </a:xfrm>
          <a:prstGeom prst="rect"/>
          <a:noFill/>
          <a:ln>
            <a:noFill/>
          </a:ln>
        </p:spPr>
        <p:txBody>
          <a:bodyPr anchor="b" bIns="48331" lIns="96661" rIns="96661" tIns="48331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sz="1300" lang="en-US"/>
              <a:pPr algn="r" eaLnBrk="1" hangingPunct="1" latinLnBrk="1" lvl="0">
                <a:spcBef>
                  <a:spcPct val="0"/>
                </a:spcBef>
              </a:pPr>
            </a:fld>
            <a:endParaRPr altLang="en-US" sz="1300" lang="en-US"/>
          </a:p>
        </p:txBody>
      </p:sp>
      <p:sp>
        <p:nvSpPr>
          <p:cNvPr id="1048637" name=""/>
          <p:cNvSpPr/>
          <p:nvPr>
            <p:ph type="sldImg" sz="full" idx="0"/>
          </p:nvPr>
        </p:nvSpPr>
        <p:spPr>
          <a:xfrm rot="0">
            <a:off x="1257300" y="720725"/>
            <a:ext cx="4800600" cy="360045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38" name=""/>
          <p:cNvSpPr/>
          <p:nvPr>
            <p:ph type="body" sz="full" idx="1"/>
          </p:nvPr>
        </p:nvSpPr>
        <p:spPr>
          <a:xfrm rot="0">
            <a:off x="731837" y="4560887"/>
            <a:ext cx="5851525" cy="4319587"/>
          </a:xfrm>
          <a:prstGeom prst="rect"/>
          <a:noFill/>
          <a:ln>
            <a:noFill/>
          </a:ln>
        </p:spPr>
        <p:txBody>
          <a:bodyPr anchor="t" bIns="48331" lIns="96661" rIns="96661" tIns="48331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41" name=""/>
          <p:cNvSpPr txBox="1"/>
          <p:nvPr/>
        </p:nvSpPr>
        <p:spPr>
          <a:xfrm rot="0">
            <a:off x="4143375" y="9120188"/>
            <a:ext cx="3170237" cy="479425"/>
          </a:xfrm>
          <a:prstGeom prst="rect"/>
          <a:noFill/>
          <a:ln>
            <a:noFill/>
          </a:ln>
        </p:spPr>
        <p:txBody>
          <a:bodyPr anchor="b" bIns="48331" lIns="96661" rIns="96661" tIns="48331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sz="1300" lang="en-US"/>
              <a:pPr algn="r" eaLnBrk="1" hangingPunct="1" latinLnBrk="1" lvl="0">
                <a:spcBef>
                  <a:spcPct val="0"/>
                </a:spcBef>
              </a:pPr>
            </a:fld>
            <a:endParaRPr altLang="en-US" sz="1300" lang="en-US"/>
          </a:p>
        </p:txBody>
      </p:sp>
      <p:sp>
        <p:nvSpPr>
          <p:cNvPr id="1048642" name=""/>
          <p:cNvSpPr/>
          <p:nvPr>
            <p:ph type="sldImg" sz="full" idx="0"/>
          </p:nvPr>
        </p:nvSpPr>
        <p:spPr>
          <a:xfrm rot="0">
            <a:off x="1257300" y="720725"/>
            <a:ext cx="4800600" cy="360045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43" name=""/>
          <p:cNvSpPr/>
          <p:nvPr>
            <p:ph type="body" sz="full" idx="1"/>
          </p:nvPr>
        </p:nvSpPr>
        <p:spPr>
          <a:xfrm rot="0">
            <a:off x="731837" y="4560887"/>
            <a:ext cx="5851525" cy="4319587"/>
          </a:xfrm>
          <a:prstGeom prst="rect"/>
          <a:noFill/>
          <a:ln>
            <a:noFill/>
          </a:ln>
        </p:spPr>
        <p:txBody>
          <a:bodyPr anchor="t" bIns="48331" lIns="96661" rIns="96661" tIns="48331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30" name=""/>
          <p:cNvSpPr txBox="1"/>
          <p:nvPr/>
        </p:nvSpPr>
        <p:spPr>
          <a:xfrm rot="0">
            <a:off x="4143375" y="9120188"/>
            <a:ext cx="3170237" cy="479425"/>
          </a:xfrm>
          <a:prstGeom prst="rect"/>
          <a:noFill/>
          <a:ln>
            <a:noFill/>
          </a:ln>
        </p:spPr>
        <p:txBody>
          <a:bodyPr anchor="b" bIns="48331" lIns="96661" rIns="96661" tIns="48331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sz="1300" lang="en-US"/>
              <a:pPr algn="r" eaLnBrk="1" hangingPunct="1" latinLnBrk="1" lvl="0">
                <a:spcBef>
                  <a:spcPct val="0"/>
                </a:spcBef>
              </a:pPr>
            </a:fld>
            <a:endParaRPr altLang="en-US" sz="1300" lang="en-US"/>
          </a:p>
        </p:txBody>
      </p:sp>
      <p:sp>
        <p:nvSpPr>
          <p:cNvPr id="1048631" name=""/>
          <p:cNvSpPr/>
          <p:nvPr>
            <p:ph type="sldImg" sz="full" idx="0"/>
          </p:nvPr>
        </p:nvSpPr>
        <p:spPr>
          <a:xfrm rot="0">
            <a:off x="1257300" y="720725"/>
            <a:ext cx="4800600" cy="360045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32" name=""/>
          <p:cNvSpPr/>
          <p:nvPr>
            <p:ph type="body" sz="full" idx="1"/>
          </p:nvPr>
        </p:nvSpPr>
        <p:spPr>
          <a:xfrm rot="0">
            <a:off x="731837" y="4560887"/>
            <a:ext cx="5851525" cy="4319587"/>
          </a:xfrm>
          <a:prstGeom prst="rect"/>
          <a:noFill/>
          <a:ln>
            <a:noFill/>
          </a:ln>
        </p:spPr>
        <p:txBody>
          <a:bodyPr anchor="t" bIns="48331" lIns="96661" rIns="96661" tIns="48331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5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20" name=""/>
          <p:cNvSpPr txBox="1"/>
          <p:nvPr/>
        </p:nvSpPr>
        <p:spPr>
          <a:xfrm rot="0">
            <a:off x="4143375" y="9120188"/>
            <a:ext cx="3170237" cy="479425"/>
          </a:xfrm>
          <a:prstGeom prst="rect"/>
          <a:noFill/>
          <a:ln>
            <a:noFill/>
          </a:ln>
        </p:spPr>
        <p:txBody>
          <a:bodyPr anchor="b" bIns="48331" lIns="96661" rIns="96661" tIns="48331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sz="1300" lang="en-US"/>
              <a:pPr algn="r" eaLnBrk="1" hangingPunct="1" latinLnBrk="1" lvl="0">
                <a:spcBef>
                  <a:spcPct val="0"/>
                </a:spcBef>
              </a:pPr>
            </a:fld>
            <a:endParaRPr altLang="en-US" sz="1300" lang="en-US"/>
          </a:p>
        </p:txBody>
      </p:sp>
      <p:sp>
        <p:nvSpPr>
          <p:cNvPr id="1048621" name=""/>
          <p:cNvSpPr/>
          <p:nvPr>
            <p:ph type="sldImg" sz="full" idx="0"/>
          </p:nvPr>
        </p:nvSpPr>
        <p:spPr>
          <a:xfrm rot="0">
            <a:off x="1257300" y="720725"/>
            <a:ext cx="4800600" cy="360045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22" name=""/>
          <p:cNvSpPr/>
          <p:nvPr>
            <p:ph type="body" sz="full" idx="1"/>
          </p:nvPr>
        </p:nvSpPr>
        <p:spPr>
          <a:xfrm rot="0">
            <a:off x="731837" y="4560887"/>
            <a:ext cx="5851525" cy="4319587"/>
          </a:xfrm>
          <a:prstGeom prst="rect"/>
          <a:noFill/>
          <a:ln>
            <a:noFill/>
          </a:ln>
        </p:spPr>
        <p:txBody>
          <a:bodyPr anchor="t" bIns="48331" lIns="96661" rIns="96661" tIns="48331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10" name=""/>
          <p:cNvSpPr txBox="1"/>
          <p:nvPr/>
        </p:nvSpPr>
        <p:spPr>
          <a:xfrm rot="0">
            <a:off x="4143375" y="9120188"/>
            <a:ext cx="3170237" cy="479425"/>
          </a:xfrm>
          <a:prstGeom prst="rect"/>
          <a:noFill/>
          <a:ln>
            <a:noFill/>
          </a:ln>
        </p:spPr>
        <p:txBody>
          <a:bodyPr anchor="b" bIns="48331" lIns="96661" rIns="96661" tIns="48331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sz="1300" lang="en-US"/>
              <a:pPr algn="r" eaLnBrk="1" hangingPunct="1" latinLnBrk="1" lvl="0">
                <a:spcBef>
                  <a:spcPct val="0"/>
                </a:spcBef>
              </a:pPr>
            </a:fld>
            <a:endParaRPr altLang="en-US" sz="1300" lang="en-US"/>
          </a:p>
        </p:txBody>
      </p:sp>
      <p:sp>
        <p:nvSpPr>
          <p:cNvPr id="1048611" name=""/>
          <p:cNvSpPr/>
          <p:nvPr>
            <p:ph type="sldImg" sz="full" idx="0"/>
          </p:nvPr>
        </p:nvSpPr>
        <p:spPr>
          <a:xfrm rot="0">
            <a:off x="1257300" y="720725"/>
            <a:ext cx="4800600" cy="360045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12" name=""/>
          <p:cNvSpPr/>
          <p:nvPr>
            <p:ph type="body" sz="full" idx="1"/>
          </p:nvPr>
        </p:nvSpPr>
        <p:spPr>
          <a:xfrm rot="0">
            <a:off x="731837" y="4560887"/>
            <a:ext cx="5851525" cy="4319587"/>
          </a:xfrm>
          <a:prstGeom prst="rect"/>
          <a:noFill/>
          <a:ln>
            <a:noFill/>
          </a:ln>
        </p:spPr>
        <p:txBody>
          <a:bodyPr anchor="t" bIns="48331" lIns="96661" rIns="96661" tIns="48331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591" name=""/>
          <p:cNvSpPr txBox="1"/>
          <p:nvPr/>
        </p:nvSpPr>
        <p:spPr>
          <a:xfrm rot="0">
            <a:off x="4143375" y="9120188"/>
            <a:ext cx="3170237" cy="479425"/>
          </a:xfrm>
          <a:prstGeom prst="rect"/>
          <a:noFill/>
          <a:ln>
            <a:noFill/>
          </a:ln>
        </p:spPr>
        <p:txBody>
          <a:bodyPr anchor="b" bIns="48331" lIns="96661" rIns="96661" tIns="48331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sz="1300" lang="en-US"/>
              <a:pPr algn="r" eaLnBrk="1" hangingPunct="1" latinLnBrk="1" lvl="0">
                <a:spcBef>
                  <a:spcPct val="0"/>
                </a:spcBef>
              </a:pPr>
            </a:fld>
            <a:endParaRPr altLang="en-US" sz="1300" lang="en-US"/>
          </a:p>
        </p:txBody>
      </p:sp>
      <p:sp>
        <p:nvSpPr>
          <p:cNvPr id="1048592" name=""/>
          <p:cNvSpPr/>
          <p:nvPr>
            <p:ph type="sldImg" sz="full" idx="0"/>
          </p:nvPr>
        </p:nvSpPr>
        <p:spPr>
          <a:xfrm rot="0">
            <a:off x="1257300" y="720725"/>
            <a:ext cx="4800600" cy="360045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593" name=""/>
          <p:cNvSpPr/>
          <p:nvPr>
            <p:ph type="body" sz="full" idx="1"/>
          </p:nvPr>
        </p:nvSpPr>
        <p:spPr>
          <a:xfrm rot="0">
            <a:off x="731837" y="4560887"/>
            <a:ext cx="5851525" cy="4319587"/>
          </a:xfrm>
          <a:prstGeom prst="rect"/>
          <a:noFill/>
          <a:ln>
            <a:noFill/>
          </a:ln>
        </p:spPr>
        <p:txBody>
          <a:bodyPr anchor="t" bIns="48331" lIns="96661" rIns="96661" tIns="48331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6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05" name=""/>
          <p:cNvSpPr txBox="1"/>
          <p:nvPr/>
        </p:nvSpPr>
        <p:spPr>
          <a:xfrm rot="0">
            <a:off x="4143375" y="9120188"/>
            <a:ext cx="3170237" cy="479425"/>
          </a:xfrm>
          <a:prstGeom prst="rect"/>
          <a:noFill/>
          <a:ln>
            <a:noFill/>
          </a:ln>
        </p:spPr>
        <p:txBody>
          <a:bodyPr anchor="b" bIns="48331" lIns="96661" rIns="96661" tIns="48331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sz="1300" lang="en-US"/>
              <a:pPr algn="r" eaLnBrk="1" hangingPunct="1" latinLnBrk="1" lvl="0">
                <a:spcBef>
                  <a:spcPct val="0"/>
                </a:spcBef>
              </a:pPr>
            </a:fld>
            <a:endParaRPr altLang="en-US" sz="1300" lang="en-US"/>
          </a:p>
        </p:txBody>
      </p:sp>
      <p:sp>
        <p:nvSpPr>
          <p:cNvPr id="1048606" name=""/>
          <p:cNvSpPr/>
          <p:nvPr>
            <p:ph type="sldImg" sz="full" idx="0"/>
          </p:nvPr>
        </p:nvSpPr>
        <p:spPr>
          <a:xfrm rot="0">
            <a:off x="1257300" y="720725"/>
            <a:ext cx="4800600" cy="360045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07" name=""/>
          <p:cNvSpPr/>
          <p:nvPr>
            <p:ph type="body" sz="full" idx="1"/>
          </p:nvPr>
        </p:nvSpPr>
        <p:spPr>
          <a:xfrm rot="0">
            <a:off x="731837" y="4560887"/>
            <a:ext cx="5851525" cy="4319587"/>
          </a:xfrm>
          <a:prstGeom prst="rect"/>
          <a:noFill/>
          <a:ln>
            <a:noFill/>
          </a:ln>
        </p:spPr>
        <p:txBody>
          <a:bodyPr anchor="t" bIns="48331" lIns="96661" rIns="96661" tIns="48331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2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15" name=""/>
          <p:cNvSpPr txBox="1"/>
          <p:nvPr/>
        </p:nvSpPr>
        <p:spPr>
          <a:xfrm rot="0">
            <a:off x="4143375" y="9120188"/>
            <a:ext cx="3170237" cy="479425"/>
          </a:xfrm>
          <a:prstGeom prst="rect"/>
          <a:noFill/>
          <a:ln>
            <a:noFill/>
          </a:ln>
        </p:spPr>
        <p:txBody>
          <a:bodyPr anchor="b" bIns="48331" lIns="96661" rIns="96661" tIns="48331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sz="1300" lang="en-US"/>
              <a:pPr algn="r" eaLnBrk="1" hangingPunct="1" latinLnBrk="1" lvl="0">
                <a:spcBef>
                  <a:spcPct val="0"/>
                </a:spcBef>
              </a:pPr>
            </a:fld>
            <a:endParaRPr altLang="en-US" sz="1300" lang="en-US"/>
          </a:p>
        </p:txBody>
      </p:sp>
      <p:sp>
        <p:nvSpPr>
          <p:cNvPr id="1048616" name=""/>
          <p:cNvSpPr/>
          <p:nvPr>
            <p:ph type="sldImg" sz="full" idx="0"/>
          </p:nvPr>
        </p:nvSpPr>
        <p:spPr>
          <a:xfrm rot="0">
            <a:off x="1257300" y="720725"/>
            <a:ext cx="4800600" cy="360045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17" name=""/>
          <p:cNvSpPr/>
          <p:nvPr>
            <p:ph type="body" sz="full" idx="1"/>
          </p:nvPr>
        </p:nvSpPr>
        <p:spPr>
          <a:xfrm rot="0">
            <a:off x="731837" y="4560887"/>
            <a:ext cx="5851525" cy="4319587"/>
          </a:xfrm>
          <a:prstGeom prst="rect"/>
          <a:noFill/>
          <a:ln>
            <a:noFill/>
          </a:ln>
        </p:spPr>
        <p:txBody>
          <a:bodyPr anchor="t" bIns="48331" lIns="96661" rIns="96661" tIns="48331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8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25" name=""/>
          <p:cNvSpPr txBox="1"/>
          <p:nvPr/>
        </p:nvSpPr>
        <p:spPr>
          <a:xfrm rot="0">
            <a:off x="4143375" y="9120188"/>
            <a:ext cx="3170237" cy="479425"/>
          </a:xfrm>
          <a:prstGeom prst="rect"/>
          <a:noFill/>
          <a:ln>
            <a:noFill/>
          </a:ln>
        </p:spPr>
        <p:txBody>
          <a:bodyPr anchor="b" bIns="48331" lIns="96661" rIns="96661" tIns="48331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sz="1300" lang="en-US"/>
              <a:pPr algn="r" eaLnBrk="1" hangingPunct="1" latinLnBrk="1" lvl="0">
                <a:spcBef>
                  <a:spcPct val="0"/>
                </a:spcBef>
              </a:pPr>
            </a:fld>
            <a:endParaRPr altLang="en-US" sz="1300" lang="en-US"/>
          </a:p>
        </p:txBody>
      </p:sp>
      <p:sp>
        <p:nvSpPr>
          <p:cNvPr id="1048626" name=""/>
          <p:cNvSpPr/>
          <p:nvPr>
            <p:ph type="sldImg" sz="full" idx="0"/>
          </p:nvPr>
        </p:nvSpPr>
        <p:spPr>
          <a:xfrm rot="0">
            <a:off x="1257300" y="720725"/>
            <a:ext cx="4800600" cy="360045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27" name=""/>
          <p:cNvSpPr/>
          <p:nvPr>
            <p:ph type="body" sz="full" idx="1"/>
          </p:nvPr>
        </p:nvSpPr>
        <p:spPr>
          <a:xfrm rot="0">
            <a:off x="731837" y="4560887"/>
            <a:ext cx="5851525" cy="4319587"/>
          </a:xfrm>
          <a:prstGeom prst="rect"/>
          <a:noFill/>
          <a:ln>
            <a:noFill/>
          </a:ln>
        </p:spPr>
        <p:txBody>
          <a:bodyPr anchor="t" bIns="48331" lIns="96661" rIns="96661" tIns="48331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0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46" name=""/>
          <p:cNvSpPr txBox="1"/>
          <p:nvPr/>
        </p:nvSpPr>
        <p:spPr>
          <a:xfrm rot="0">
            <a:off x="4143375" y="9120188"/>
            <a:ext cx="3170237" cy="479425"/>
          </a:xfrm>
          <a:prstGeom prst="rect"/>
          <a:noFill/>
          <a:ln>
            <a:noFill/>
          </a:ln>
        </p:spPr>
        <p:txBody>
          <a:bodyPr anchor="b" bIns="48331" lIns="96661" rIns="96661" tIns="48331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sz="1300" lang="en-US"/>
              <a:pPr algn="r" eaLnBrk="1" hangingPunct="1" latinLnBrk="1" lvl="0">
                <a:spcBef>
                  <a:spcPct val="0"/>
                </a:spcBef>
              </a:pPr>
            </a:fld>
            <a:endParaRPr altLang="en-US" sz="1300" lang="en-US"/>
          </a:p>
        </p:txBody>
      </p:sp>
      <p:sp>
        <p:nvSpPr>
          <p:cNvPr id="1048647" name=""/>
          <p:cNvSpPr/>
          <p:nvPr>
            <p:ph type="sldImg" sz="full" idx="0"/>
          </p:nvPr>
        </p:nvSpPr>
        <p:spPr>
          <a:xfrm rot="0">
            <a:off x="1257300" y="720725"/>
            <a:ext cx="4800600" cy="360045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48" name=""/>
          <p:cNvSpPr/>
          <p:nvPr>
            <p:ph type="body" sz="full" idx="1"/>
          </p:nvPr>
        </p:nvSpPr>
        <p:spPr>
          <a:xfrm rot="0">
            <a:off x="731837" y="4560887"/>
            <a:ext cx="5851525" cy="4319587"/>
          </a:xfrm>
          <a:prstGeom prst="rect"/>
          <a:noFill/>
          <a:ln>
            <a:noFill/>
          </a:ln>
        </p:spPr>
        <p:txBody>
          <a:bodyPr anchor="t" bIns="48331" lIns="96661" rIns="96661" tIns="48331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51" name=""/>
          <p:cNvSpPr txBox="1"/>
          <p:nvPr/>
        </p:nvSpPr>
        <p:spPr>
          <a:xfrm rot="0">
            <a:off x="4143375" y="9120188"/>
            <a:ext cx="3170237" cy="479425"/>
          </a:xfrm>
          <a:prstGeom prst="rect"/>
          <a:noFill/>
          <a:ln>
            <a:noFill/>
          </a:ln>
        </p:spPr>
        <p:txBody>
          <a:bodyPr anchor="b" bIns="48331" lIns="96661" rIns="96661" tIns="48331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sz="1300" lang="en-US"/>
              <a:pPr algn="r" eaLnBrk="1" hangingPunct="1" latinLnBrk="1" lvl="0">
                <a:spcBef>
                  <a:spcPct val="0"/>
                </a:spcBef>
              </a:pPr>
            </a:fld>
            <a:endParaRPr altLang="en-US" sz="1300" lang="en-US"/>
          </a:p>
        </p:txBody>
      </p:sp>
      <p:sp>
        <p:nvSpPr>
          <p:cNvPr id="1048652" name=""/>
          <p:cNvSpPr/>
          <p:nvPr>
            <p:ph type="sldImg" sz="full" idx="0"/>
          </p:nvPr>
        </p:nvSpPr>
        <p:spPr>
          <a:xfrm rot="0">
            <a:off x="1257300" y="720725"/>
            <a:ext cx="4800600" cy="360045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53" name=""/>
          <p:cNvSpPr/>
          <p:nvPr>
            <p:ph type="body" sz="full" idx="1"/>
          </p:nvPr>
        </p:nvSpPr>
        <p:spPr>
          <a:xfrm rot="0">
            <a:off x="731837" y="4560887"/>
            <a:ext cx="5851525" cy="4319587"/>
          </a:xfrm>
          <a:prstGeom prst="rect"/>
          <a:noFill/>
          <a:ln>
            <a:noFill/>
          </a:ln>
        </p:spPr>
        <p:txBody>
          <a:bodyPr anchor="t" bIns="48331" lIns="96661" rIns="96661" tIns="48331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6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56" name=""/>
          <p:cNvSpPr txBox="1"/>
          <p:nvPr/>
        </p:nvSpPr>
        <p:spPr>
          <a:xfrm rot="0">
            <a:off x="4143375" y="9120188"/>
            <a:ext cx="3170237" cy="479425"/>
          </a:xfrm>
          <a:prstGeom prst="rect"/>
          <a:noFill/>
          <a:ln>
            <a:noFill/>
          </a:ln>
        </p:spPr>
        <p:txBody>
          <a:bodyPr anchor="b" bIns="48331" lIns="96661" rIns="96661" tIns="48331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sz="1300" lang="en-US"/>
              <a:pPr algn="r" eaLnBrk="1" hangingPunct="1" latinLnBrk="1" lvl="0">
                <a:spcBef>
                  <a:spcPct val="0"/>
                </a:spcBef>
              </a:pPr>
            </a:fld>
            <a:endParaRPr altLang="en-US" sz="1300" lang="en-US"/>
          </a:p>
        </p:txBody>
      </p:sp>
      <p:sp>
        <p:nvSpPr>
          <p:cNvPr id="1048657" name=""/>
          <p:cNvSpPr/>
          <p:nvPr>
            <p:ph type="sldImg" sz="full" idx="0"/>
          </p:nvPr>
        </p:nvSpPr>
        <p:spPr>
          <a:xfrm rot="0">
            <a:off x="1257300" y="720725"/>
            <a:ext cx="4800600" cy="360045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58" name=""/>
          <p:cNvSpPr/>
          <p:nvPr>
            <p:ph type="body" sz="full" idx="1"/>
          </p:nvPr>
        </p:nvSpPr>
        <p:spPr>
          <a:xfrm rot="0">
            <a:off x="731837" y="4560887"/>
            <a:ext cx="5851525" cy="4319587"/>
          </a:xfrm>
          <a:prstGeom prst="rect"/>
          <a:noFill/>
          <a:ln>
            <a:noFill/>
          </a:ln>
        </p:spPr>
        <p:txBody>
          <a:bodyPr anchor="t" bIns="48331" lIns="96661" rIns="96661" tIns="48331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9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61" name=""/>
          <p:cNvSpPr txBox="1"/>
          <p:nvPr/>
        </p:nvSpPr>
        <p:spPr>
          <a:xfrm rot="0">
            <a:off x="4143375" y="9120188"/>
            <a:ext cx="3170237" cy="479425"/>
          </a:xfrm>
          <a:prstGeom prst="rect"/>
          <a:noFill/>
          <a:ln>
            <a:noFill/>
          </a:ln>
        </p:spPr>
        <p:txBody>
          <a:bodyPr anchor="b" bIns="48331" lIns="96661" rIns="96661" tIns="48331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sz="1300" lang="en-US"/>
              <a:pPr algn="r" eaLnBrk="1" hangingPunct="1" latinLnBrk="1" lvl="0">
                <a:spcBef>
                  <a:spcPct val="0"/>
                </a:spcBef>
              </a:pPr>
            </a:fld>
            <a:endParaRPr altLang="en-US" sz="1300" lang="en-US"/>
          </a:p>
        </p:txBody>
      </p:sp>
      <p:sp>
        <p:nvSpPr>
          <p:cNvPr id="1048662" name=""/>
          <p:cNvSpPr/>
          <p:nvPr>
            <p:ph type="sldImg" sz="full" idx="0"/>
          </p:nvPr>
        </p:nvSpPr>
        <p:spPr>
          <a:xfrm rot="0">
            <a:off x="1257300" y="720725"/>
            <a:ext cx="4800600" cy="360045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63" name=""/>
          <p:cNvSpPr/>
          <p:nvPr>
            <p:ph type="body" sz="full" idx="1"/>
          </p:nvPr>
        </p:nvSpPr>
        <p:spPr>
          <a:xfrm rot="0">
            <a:off x="731837" y="4560887"/>
            <a:ext cx="5851525" cy="4319587"/>
          </a:xfrm>
          <a:prstGeom prst="rect"/>
          <a:noFill/>
          <a:ln>
            <a:noFill/>
          </a:ln>
        </p:spPr>
        <p:txBody>
          <a:bodyPr anchor="t" bIns="48331" lIns="96661" rIns="96661" tIns="48331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2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66" name=""/>
          <p:cNvSpPr txBox="1"/>
          <p:nvPr/>
        </p:nvSpPr>
        <p:spPr>
          <a:xfrm rot="0">
            <a:off x="4143375" y="9120188"/>
            <a:ext cx="3170237" cy="479425"/>
          </a:xfrm>
          <a:prstGeom prst="rect"/>
          <a:noFill/>
          <a:ln>
            <a:noFill/>
          </a:ln>
        </p:spPr>
        <p:txBody>
          <a:bodyPr anchor="b" bIns="48331" lIns="96661" rIns="96661" tIns="48331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sz="1300" lang="en-US"/>
              <a:pPr algn="r" eaLnBrk="1" hangingPunct="1" latinLnBrk="1" lvl="0">
                <a:spcBef>
                  <a:spcPct val="0"/>
                </a:spcBef>
              </a:pPr>
            </a:fld>
            <a:endParaRPr altLang="en-US" sz="1300" lang="en-US"/>
          </a:p>
        </p:txBody>
      </p:sp>
      <p:sp>
        <p:nvSpPr>
          <p:cNvPr id="1048667" name=""/>
          <p:cNvSpPr/>
          <p:nvPr>
            <p:ph type="sldImg" sz="full" idx="0"/>
          </p:nvPr>
        </p:nvSpPr>
        <p:spPr>
          <a:xfrm rot="0">
            <a:off x="1257300" y="720725"/>
            <a:ext cx="4800600" cy="360045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68" name=""/>
          <p:cNvSpPr/>
          <p:nvPr>
            <p:ph type="body" sz="full" idx="1"/>
          </p:nvPr>
        </p:nvSpPr>
        <p:spPr>
          <a:xfrm rot="0">
            <a:off x="731837" y="4560887"/>
            <a:ext cx="5851525" cy="4319587"/>
          </a:xfrm>
          <a:prstGeom prst="rect"/>
          <a:noFill/>
          <a:ln>
            <a:noFill/>
          </a:ln>
        </p:spPr>
        <p:txBody>
          <a:bodyPr anchor="t" bIns="48331" lIns="96661" rIns="96661" tIns="48331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5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71" name=""/>
          <p:cNvSpPr txBox="1"/>
          <p:nvPr/>
        </p:nvSpPr>
        <p:spPr>
          <a:xfrm rot="0">
            <a:off x="4143375" y="9120188"/>
            <a:ext cx="3170237" cy="479425"/>
          </a:xfrm>
          <a:prstGeom prst="rect"/>
          <a:noFill/>
          <a:ln>
            <a:noFill/>
          </a:ln>
        </p:spPr>
        <p:txBody>
          <a:bodyPr anchor="b" bIns="48331" lIns="96661" rIns="96661" tIns="48331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sz="1300" lang="en-US"/>
              <a:pPr algn="r" eaLnBrk="1" hangingPunct="1" latinLnBrk="1" lvl="0">
                <a:spcBef>
                  <a:spcPct val="0"/>
                </a:spcBef>
              </a:pPr>
            </a:fld>
            <a:endParaRPr altLang="en-US" sz="1300" lang="en-US"/>
          </a:p>
        </p:txBody>
      </p:sp>
      <p:sp>
        <p:nvSpPr>
          <p:cNvPr id="1048672" name=""/>
          <p:cNvSpPr/>
          <p:nvPr>
            <p:ph type="sldImg" sz="full" idx="0"/>
          </p:nvPr>
        </p:nvSpPr>
        <p:spPr>
          <a:xfrm rot="0">
            <a:off x="1257300" y="720725"/>
            <a:ext cx="4800600" cy="360045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73" name=""/>
          <p:cNvSpPr/>
          <p:nvPr>
            <p:ph type="body" sz="full" idx="1"/>
          </p:nvPr>
        </p:nvSpPr>
        <p:spPr>
          <a:xfrm rot="0">
            <a:off x="731837" y="4560887"/>
            <a:ext cx="5851525" cy="4319587"/>
          </a:xfrm>
          <a:prstGeom prst="rect"/>
          <a:noFill/>
          <a:ln>
            <a:noFill/>
          </a:ln>
        </p:spPr>
        <p:txBody>
          <a:bodyPr anchor="t" bIns="48331" lIns="96661" rIns="96661" tIns="48331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8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76" name=""/>
          <p:cNvSpPr txBox="1"/>
          <p:nvPr/>
        </p:nvSpPr>
        <p:spPr>
          <a:xfrm rot="0">
            <a:off x="4143375" y="9120188"/>
            <a:ext cx="3170237" cy="479425"/>
          </a:xfrm>
          <a:prstGeom prst="rect"/>
          <a:noFill/>
          <a:ln>
            <a:noFill/>
          </a:ln>
        </p:spPr>
        <p:txBody>
          <a:bodyPr anchor="b" bIns="48331" lIns="96661" rIns="96661" tIns="48331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sz="1300" lang="en-US"/>
              <a:pPr algn="r" eaLnBrk="1" hangingPunct="1" latinLnBrk="1" lvl="0">
                <a:spcBef>
                  <a:spcPct val="0"/>
                </a:spcBef>
              </a:pPr>
            </a:fld>
            <a:endParaRPr altLang="en-US" sz="1300" lang="en-US"/>
          </a:p>
        </p:txBody>
      </p:sp>
      <p:sp>
        <p:nvSpPr>
          <p:cNvPr id="1048677" name=""/>
          <p:cNvSpPr/>
          <p:nvPr>
            <p:ph type="sldImg" sz="full" idx="0"/>
          </p:nvPr>
        </p:nvSpPr>
        <p:spPr>
          <a:xfrm rot="0">
            <a:off x="1257300" y="720725"/>
            <a:ext cx="4800600" cy="360045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78" name=""/>
          <p:cNvSpPr/>
          <p:nvPr>
            <p:ph type="body" sz="full" idx="1"/>
          </p:nvPr>
        </p:nvSpPr>
        <p:spPr>
          <a:xfrm rot="0">
            <a:off x="731837" y="4560887"/>
            <a:ext cx="5851525" cy="4319587"/>
          </a:xfrm>
          <a:prstGeom prst="rect"/>
          <a:noFill/>
          <a:ln>
            <a:noFill/>
          </a:ln>
        </p:spPr>
        <p:txBody>
          <a:bodyPr anchor="t" bIns="48331" lIns="96661" rIns="96661" tIns="48331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81" name=""/>
          <p:cNvSpPr txBox="1"/>
          <p:nvPr/>
        </p:nvSpPr>
        <p:spPr>
          <a:xfrm rot="0">
            <a:off x="4143375" y="9120188"/>
            <a:ext cx="3170237" cy="479425"/>
          </a:xfrm>
          <a:prstGeom prst="rect"/>
          <a:noFill/>
          <a:ln>
            <a:noFill/>
          </a:ln>
        </p:spPr>
        <p:txBody>
          <a:bodyPr anchor="b" bIns="48331" lIns="96661" rIns="96661" tIns="48331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sz="1300" lang="en-US"/>
              <a:pPr algn="r" eaLnBrk="1" hangingPunct="1" latinLnBrk="1" lvl="0">
                <a:spcBef>
                  <a:spcPct val="0"/>
                </a:spcBef>
              </a:pPr>
            </a:fld>
            <a:endParaRPr altLang="en-US" sz="1300" lang="en-US"/>
          </a:p>
        </p:txBody>
      </p:sp>
      <p:sp>
        <p:nvSpPr>
          <p:cNvPr id="1048682" name=""/>
          <p:cNvSpPr/>
          <p:nvPr>
            <p:ph type="sldImg" sz="full" idx="0"/>
          </p:nvPr>
        </p:nvSpPr>
        <p:spPr>
          <a:xfrm rot="0">
            <a:off x="1257300" y="720725"/>
            <a:ext cx="4800600" cy="360045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83" name=""/>
          <p:cNvSpPr/>
          <p:nvPr>
            <p:ph type="body" sz="full" idx="1"/>
          </p:nvPr>
        </p:nvSpPr>
        <p:spPr>
          <a:xfrm rot="0">
            <a:off x="731837" y="4560887"/>
            <a:ext cx="5851525" cy="4319587"/>
          </a:xfrm>
          <a:prstGeom prst="rect"/>
          <a:noFill/>
          <a:ln>
            <a:noFill/>
          </a:ln>
        </p:spPr>
        <p:txBody>
          <a:bodyPr anchor="t" bIns="48331" lIns="96661" rIns="96661" tIns="48331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4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87" name=""/>
          <p:cNvSpPr txBox="1"/>
          <p:nvPr/>
        </p:nvSpPr>
        <p:spPr>
          <a:xfrm rot="0">
            <a:off x="4143375" y="9120188"/>
            <a:ext cx="3170237" cy="479425"/>
          </a:xfrm>
          <a:prstGeom prst="rect"/>
          <a:noFill/>
          <a:ln>
            <a:noFill/>
          </a:ln>
        </p:spPr>
        <p:txBody>
          <a:bodyPr anchor="b" bIns="48331" lIns="96661" rIns="96661" tIns="48331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sz="1300" lang="en-US"/>
              <a:pPr algn="r" eaLnBrk="1" hangingPunct="1" latinLnBrk="1" lvl="0">
                <a:spcBef>
                  <a:spcPct val="0"/>
                </a:spcBef>
              </a:pPr>
            </a:fld>
            <a:endParaRPr altLang="en-US" sz="1300" lang="en-US"/>
          </a:p>
        </p:txBody>
      </p:sp>
      <p:sp>
        <p:nvSpPr>
          <p:cNvPr id="1048688" name=""/>
          <p:cNvSpPr/>
          <p:nvPr>
            <p:ph type="sldImg" sz="full" idx="0"/>
          </p:nvPr>
        </p:nvSpPr>
        <p:spPr>
          <a:xfrm rot="0">
            <a:off x="1257300" y="720725"/>
            <a:ext cx="4800600" cy="360045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89" name=""/>
          <p:cNvSpPr/>
          <p:nvPr>
            <p:ph type="body" sz="full" idx="1"/>
          </p:nvPr>
        </p:nvSpPr>
        <p:spPr>
          <a:xfrm rot="0">
            <a:off x="731837" y="4560887"/>
            <a:ext cx="5851525" cy="4319587"/>
          </a:xfrm>
          <a:prstGeom prst="rect"/>
          <a:noFill/>
          <a:ln>
            <a:noFill/>
          </a:ln>
        </p:spPr>
        <p:txBody>
          <a:bodyPr anchor="t" bIns="48331" lIns="96661" rIns="96661" tIns="48331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93" name=""/>
          <p:cNvSpPr txBox="1"/>
          <p:nvPr/>
        </p:nvSpPr>
        <p:spPr>
          <a:xfrm rot="0">
            <a:off x="4143375" y="9120188"/>
            <a:ext cx="3170237" cy="479425"/>
          </a:xfrm>
          <a:prstGeom prst="rect"/>
          <a:noFill/>
          <a:ln>
            <a:noFill/>
          </a:ln>
        </p:spPr>
        <p:txBody>
          <a:bodyPr anchor="b" bIns="48331" lIns="96661" rIns="96661" tIns="48331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sz="1300" lang="en-US"/>
              <a:pPr algn="r" eaLnBrk="1" hangingPunct="1" latinLnBrk="1" lvl="0">
                <a:spcBef>
                  <a:spcPct val="0"/>
                </a:spcBef>
              </a:pPr>
            </a:fld>
            <a:endParaRPr altLang="en-US" sz="1300" lang="en-US"/>
          </a:p>
        </p:txBody>
      </p:sp>
      <p:sp>
        <p:nvSpPr>
          <p:cNvPr id="1048694" name=""/>
          <p:cNvSpPr/>
          <p:nvPr>
            <p:ph type="sldImg" sz="full" idx="0"/>
          </p:nvPr>
        </p:nvSpPr>
        <p:spPr>
          <a:xfrm rot="0">
            <a:off x="1257300" y="720725"/>
            <a:ext cx="4800600" cy="360045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95" name=""/>
          <p:cNvSpPr/>
          <p:nvPr>
            <p:ph type="body" sz="full" idx="1"/>
          </p:nvPr>
        </p:nvSpPr>
        <p:spPr>
          <a:xfrm rot="0">
            <a:off x="731837" y="4560887"/>
            <a:ext cx="5851525" cy="4319587"/>
          </a:xfrm>
          <a:prstGeom prst="rect"/>
          <a:noFill/>
          <a:ln>
            <a:noFill/>
          </a:ln>
        </p:spPr>
        <p:txBody>
          <a:bodyPr anchor="t" bIns="48331" lIns="96661" rIns="96661" tIns="48331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0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99" name=""/>
          <p:cNvSpPr txBox="1"/>
          <p:nvPr/>
        </p:nvSpPr>
        <p:spPr>
          <a:xfrm rot="0">
            <a:off x="4143375" y="9120188"/>
            <a:ext cx="3170237" cy="479425"/>
          </a:xfrm>
          <a:prstGeom prst="rect"/>
          <a:noFill/>
          <a:ln>
            <a:noFill/>
          </a:ln>
        </p:spPr>
        <p:txBody>
          <a:bodyPr anchor="b" bIns="48331" lIns="96661" rIns="96661" tIns="48331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sz="1300" lang="en-US"/>
              <a:pPr algn="r" eaLnBrk="1" hangingPunct="1" latinLnBrk="1" lvl="0">
                <a:spcBef>
                  <a:spcPct val="0"/>
                </a:spcBef>
              </a:pPr>
            </a:fld>
            <a:endParaRPr altLang="en-US" sz="1300" lang="en-US"/>
          </a:p>
        </p:txBody>
      </p:sp>
      <p:sp>
        <p:nvSpPr>
          <p:cNvPr id="1048700" name=""/>
          <p:cNvSpPr/>
          <p:nvPr>
            <p:ph type="sldImg" sz="full" idx="0"/>
          </p:nvPr>
        </p:nvSpPr>
        <p:spPr>
          <a:xfrm rot="0">
            <a:off x="1257300" y="720725"/>
            <a:ext cx="4800600" cy="360045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701" name=""/>
          <p:cNvSpPr/>
          <p:nvPr>
            <p:ph type="body" sz="full" idx="1"/>
          </p:nvPr>
        </p:nvSpPr>
        <p:spPr>
          <a:xfrm rot="0">
            <a:off x="731837" y="4560887"/>
            <a:ext cx="5851525" cy="4319587"/>
          </a:xfrm>
          <a:prstGeom prst="rect"/>
          <a:noFill/>
          <a:ln>
            <a:noFill/>
          </a:ln>
        </p:spPr>
        <p:txBody>
          <a:bodyPr anchor="t" bIns="48331" lIns="96661" rIns="96661" tIns="48331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3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04" name=""/>
          <p:cNvSpPr txBox="1"/>
          <p:nvPr/>
        </p:nvSpPr>
        <p:spPr>
          <a:xfrm rot="0">
            <a:off x="4143375" y="9120188"/>
            <a:ext cx="3170237" cy="479425"/>
          </a:xfrm>
          <a:prstGeom prst="rect"/>
          <a:noFill/>
          <a:ln>
            <a:noFill/>
          </a:ln>
        </p:spPr>
        <p:txBody>
          <a:bodyPr anchor="b" bIns="48331" lIns="96661" rIns="96661" tIns="48331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sz="1300" lang="en-US"/>
              <a:pPr algn="r" eaLnBrk="1" hangingPunct="1" latinLnBrk="1" lvl="0">
                <a:spcBef>
                  <a:spcPct val="0"/>
                </a:spcBef>
              </a:pPr>
            </a:fld>
            <a:endParaRPr altLang="en-US" sz="1300" lang="en-US"/>
          </a:p>
        </p:txBody>
      </p:sp>
      <p:sp>
        <p:nvSpPr>
          <p:cNvPr id="1048705" name=""/>
          <p:cNvSpPr/>
          <p:nvPr>
            <p:ph type="sldImg" sz="full" idx="0"/>
          </p:nvPr>
        </p:nvSpPr>
        <p:spPr>
          <a:xfrm rot="0">
            <a:off x="1257300" y="720725"/>
            <a:ext cx="4800600" cy="360045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706" name=""/>
          <p:cNvSpPr/>
          <p:nvPr>
            <p:ph type="body" sz="full" idx="1"/>
          </p:nvPr>
        </p:nvSpPr>
        <p:spPr>
          <a:xfrm rot="0">
            <a:off x="731837" y="4560887"/>
            <a:ext cx="5851525" cy="4319587"/>
          </a:xfrm>
          <a:prstGeom prst="rect"/>
          <a:noFill/>
          <a:ln>
            <a:noFill/>
          </a:ln>
        </p:spPr>
        <p:txBody>
          <a:bodyPr anchor="t" bIns="48331" lIns="96661" rIns="96661" tIns="48331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bg bwMode="white">
      <p:bgPr>
        <a:solidFill>
          <a:schemeClr val="lt1"/>
        </a:solidFill>
      </p:bgPr>
    </p:bg>
    <p:spTree>
      <p:nvGrpSpPr>
        <p:cNvPr id="104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09" name=""/>
          <p:cNvSpPr/>
          <p:nvPr>
            <p:ph type="dt" sz="half" idx="2"/>
          </p:nvPr>
        </p:nvSpPr>
        <p:spPr>
          <a:xfrm rot="0">
            <a:off x="6858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5pPr>
          </a:lstStyle>
          <a:p>
            <a:pPr eaLnBrk="1" hangingPunct="1" latinLnBrk="1" lvl="0"/>
            <a:endParaRPr altLang="en-US" sz="1400" lang="en-US"/>
          </a:p>
        </p:txBody>
      </p:sp>
      <p:sp>
        <p:nvSpPr>
          <p:cNvPr id="1048710" name=""/>
          <p:cNvSpPr/>
          <p:nvPr>
            <p:ph type="ftr" sz="quarter" idx="3"/>
          </p:nvPr>
        </p:nvSpPr>
        <p:spPr>
          <a:xfrm rot="0"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5pPr>
          </a:lstStyle>
          <a:p>
            <a:pPr algn="ctr" eaLnBrk="1" hangingPunct="1" latinLnBrk="1" lvl="0"/>
            <a:endParaRPr altLang="en-US" sz="1400" lang="en-US"/>
          </a:p>
        </p:txBody>
      </p:sp>
      <p:sp>
        <p:nvSpPr>
          <p:cNvPr id="1048711" name=""/>
          <p:cNvSpPr/>
          <p:nvPr>
            <p:ph type="sldNum" sz="quarter" idx="4"/>
          </p:nvPr>
        </p:nvSpPr>
        <p:spPr>
          <a:xfrm rot="0">
            <a:off x="65532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en-US"/>
              <a:pPr algn="r" eaLnBrk="1" hangingPunct="1" latinLnBrk="1" lvl="0"/>
            </a:fld>
            <a:endParaRPr altLang="en-US" sz="1400" lang="en-US"/>
          </a:p>
        </p:txBody>
      </p:sp>
      <p:sp>
        <p:nvSpPr>
          <p:cNvPr id="104871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 indent="0" marL="0">
              <a:buNone/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4871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bg bwMode="white">
      <p:bgPr>
        <a:solidFill>
          <a:schemeClr val="lt1"/>
        </a:solidFill>
      </p:bgPr>
    </p:bg>
    <p:spTree>
      <p:nvGrpSpPr>
        <p:cNvPr id="24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581" name=""/>
          <p:cNvSpPr txBox="1"/>
          <p:nvPr/>
        </p:nvSpPr>
        <p:spPr>
          <a:xfrm rot="0">
            <a:off x="161925" y="6519862"/>
            <a:ext cx="2200275" cy="244475"/>
          </a:xfrm>
          <a:prstGeom prst="rect"/>
          <a:noFill/>
          <a:ln>
            <a:noFill/>
          </a:ln>
        </p:spPr>
        <p:txBody>
          <a:bodyPr anchor="t" bIns="45720" lIns="91440" rIns="91440" tIns="45720" vert="horz">
            <a:spAutoFit/>
          </a:bodyPr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5pPr>
          </a:lstStyle>
          <a:p>
            <a:pPr lvl="0"/>
            <a:r>
              <a:rPr altLang="en-US" sz="1000" lang="en-US">
                <a:solidFill>
                  <a:srgbClr val="000000"/>
                </a:solidFill>
                <a:latin typeface="Arial" pitchFamily="0" charset="0"/>
              </a:rPr>
              <a:t>© 2013 Pearson Education, Inc.</a:t>
            </a:r>
          </a:p>
        </p:txBody>
      </p:sp>
      <p:sp>
        <p:nvSpPr>
          <p:cNvPr id="1048584" name=""/>
          <p:cNvSpPr/>
          <p:nvPr>
            <p:ph type="dt" sz="half" idx="2"/>
          </p:nvPr>
        </p:nvSpPr>
        <p:spPr>
          <a:xfrm rot="0">
            <a:off x="6858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5pPr>
          </a:lstStyle>
          <a:p>
            <a:pPr eaLnBrk="1" hangingPunct="1" latinLnBrk="1" lvl="0"/>
            <a:endParaRPr altLang="en-US" sz="1400" lang="en-US"/>
          </a:p>
        </p:txBody>
      </p:sp>
      <p:sp>
        <p:nvSpPr>
          <p:cNvPr id="1048585" name=""/>
          <p:cNvSpPr/>
          <p:nvPr>
            <p:ph type="ftr" sz="quarter" idx="3"/>
          </p:nvPr>
        </p:nvSpPr>
        <p:spPr>
          <a:xfrm rot="0"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5pPr>
          </a:lstStyle>
          <a:p>
            <a:pPr algn="ctr" eaLnBrk="1" hangingPunct="1" latinLnBrk="1" lvl="0"/>
            <a:endParaRPr altLang="en-US" sz="1400" lang="en-US"/>
          </a:p>
        </p:txBody>
      </p:sp>
      <p:sp>
        <p:nvSpPr>
          <p:cNvPr id="1048586" name=""/>
          <p:cNvSpPr/>
          <p:nvPr>
            <p:ph type="sldNum" sz="quarter" idx="4"/>
          </p:nvPr>
        </p:nvSpPr>
        <p:spPr>
          <a:xfrm rot="0">
            <a:off x="65532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en-US"/>
              <a:pPr algn="r" eaLnBrk="1" hangingPunct="1" latinLnBrk="1" lvl="0"/>
            </a:fld>
            <a:endParaRPr altLang="en-US" sz="1400" lang="en-US"/>
          </a:p>
        </p:txBody>
      </p:sp>
      <p:sp>
        <p:nvSpPr>
          <p:cNvPr id="104858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58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bg bwMode="white">
      <p:bgPr>
        <a:solidFill>
          <a:schemeClr val="lt1"/>
        </a:solidFill>
      </p:bgPr>
    </p:bg>
    <p:spTree>
      <p:nvGrpSpPr>
        <p:cNvPr id="107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16" name=""/>
          <p:cNvSpPr/>
          <p:nvPr>
            <p:ph type="dt" sz="half" idx="2"/>
          </p:nvPr>
        </p:nvSpPr>
        <p:spPr>
          <a:xfrm rot="0">
            <a:off x="6858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5pPr>
          </a:lstStyle>
          <a:p>
            <a:pPr eaLnBrk="1" hangingPunct="1" latinLnBrk="1" lvl="0"/>
            <a:endParaRPr altLang="en-US" sz="1400" lang="en-US"/>
          </a:p>
        </p:txBody>
      </p:sp>
      <p:sp>
        <p:nvSpPr>
          <p:cNvPr id="1048717" name=""/>
          <p:cNvSpPr/>
          <p:nvPr>
            <p:ph type="ftr" sz="quarter" idx="3"/>
          </p:nvPr>
        </p:nvSpPr>
        <p:spPr>
          <a:xfrm rot="0"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5pPr>
          </a:lstStyle>
          <a:p>
            <a:pPr algn="ctr" eaLnBrk="1" hangingPunct="1" latinLnBrk="1" lvl="0"/>
            <a:endParaRPr altLang="en-US" sz="1400" lang="en-US"/>
          </a:p>
        </p:txBody>
      </p:sp>
      <p:sp>
        <p:nvSpPr>
          <p:cNvPr id="1048718" name=""/>
          <p:cNvSpPr/>
          <p:nvPr>
            <p:ph type="sldNum" sz="quarter" idx="4"/>
          </p:nvPr>
        </p:nvSpPr>
        <p:spPr>
          <a:xfrm rot="0">
            <a:off x="65532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en-US"/>
              <a:pPr algn="r" eaLnBrk="1" hangingPunct="1" latinLnBrk="1" lvl="0"/>
            </a:fld>
            <a:endParaRPr altLang="en-US" sz="1400" lang="en-US"/>
          </a:p>
        </p:txBody>
      </p:sp>
      <p:sp>
        <p:nvSpPr>
          <p:cNvPr id="1048720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indent="0" marL="0">
              <a:buNone/>
              <a:defRPr sz="2000"/>
            </a:lvl1pPr>
            <a:lvl2pPr indent="0" marL="457200">
              <a:buNone/>
              <a:defRPr sz="1800"/>
            </a:lvl2pPr>
            <a:lvl3pPr indent="0" marL="914400">
              <a:buNone/>
              <a:defRPr sz="1600"/>
            </a:lvl3pPr>
            <a:lvl4pPr indent="0" marL="1371600">
              <a:buNone/>
              <a:defRPr sz="1400"/>
            </a:lvl4pPr>
            <a:lvl5pPr indent="0" marL="1828800">
              <a:buNone/>
              <a:defRPr sz="1400"/>
            </a:lvl5pPr>
            <a:lvl6pPr indent="0" marL="2286000">
              <a:buNone/>
              <a:defRPr sz="1400"/>
            </a:lvl6pPr>
            <a:lvl7pPr indent="0" marL="2743200">
              <a:buNone/>
              <a:defRPr sz="1400"/>
            </a:lvl7pPr>
            <a:lvl8pPr indent="0" marL="3200400">
              <a:buNone/>
              <a:defRPr sz="1400"/>
            </a:lvl8pPr>
            <a:lvl9pPr indent="0" marL="365760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19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b="1" cap="all" sz="4000"/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bg bwMode="white">
      <p:bgPr>
        <a:solidFill>
          <a:schemeClr val="lt1"/>
        </a:solidFill>
      </p:bgPr>
    </p:bg>
    <p:spTree>
      <p:nvGrpSpPr>
        <p:cNvPr id="110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23" name=""/>
          <p:cNvSpPr/>
          <p:nvPr>
            <p:ph type="dt" sz="half" idx="2"/>
          </p:nvPr>
        </p:nvSpPr>
        <p:spPr>
          <a:xfrm rot="0">
            <a:off x="6858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5pPr>
          </a:lstStyle>
          <a:p>
            <a:pPr eaLnBrk="1" hangingPunct="1" latinLnBrk="1" lvl="0"/>
            <a:endParaRPr altLang="en-US" sz="1400" lang="en-US"/>
          </a:p>
        </p:txBody>
      </p:sp>
      <p:sp>
        <p:nvSpPr>
          <p:cNvPr id="1048724" name=""/>
          <p:cNvSpPr/>
          <p:nvPr>
            <p:ph type="ftr" sz="quarter" idx="3"/>
          </p:nvPr>
        </p:nvSpPr>
        <p:spPr>
          <a:xfrm rot="0"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5pPr>
          </a:lstStyle>
          <a:p>
            <a:pPr algn="ctr" eaLnBrk="1" hangingPunct="1" latinLnBrk="1" lvl="0"/>
            <a:endParaRPr altLang="en-US" sz="1400" lang="en-US"/>
          </a:p>
        </p:txBody>
      </p:sp>
      <p:sp>
        <p:nvSpPr>
          <p:cNvPr id="1048725" name=""/>
          <p:cNvSpPr/>
          <p:nvPr>
            <p:ph type="sldNum" sz="quarter" idx="4"/>
          </p:nvPr>
        </p:nvSpPr>
        <p:spPr>
          <a:xfrm rot="0">
            <a:off x="65532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en-US"/>
              <a:pPr algn="r" eaLnBrk="1" hangingPunct="1" latinLnBrk="1" lvl="0"/>
            </a:fld>
            <a:endParaRPr altLang="en-US" sz="1400" lang="en-US"/>
          </a:p>
        </p:txBody>
      </p:sp>
      <p:sp>
        <p:nvSpPr>
          <p:cNvPr id="1048728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27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2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bg bwMode="white">
      <p:bgPr>
        <a:solidFill>
          <a:schemeClr val="lt1"/>
        </a:solidFill>
      </p:bgPr>
    </p:bg>
    <p:spTree>
      <p:nvGrpSpPr>
        <p:cNvPr id="113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31" name=""/>
          <p:cNvSpPr/>
          <p:nvPr>
            <p:ph type="dt" sz="half" idx="2"/>
          </p:nvPr>
        </p:nvSpPr>
        <p:spPr>
          <a:xfrm rot="0">
            <a:off x="6858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5pPr>
          </a:lstStyle>
          <a:p>
            <a:pPr eaLnBrk="1" hangingPunct="1" latinLnBrk="1" lvl="0"/>
            <a:endParaRPr altLang="en-US" sz="1400" lang="en-US"/>
          </a:p>
        </p:txBody>
      </p:sp>
      <p:sp>
        <p:nvSpPr>
          <p:cNvPr id="1048732" name=""/>
          <p:cNvSpPr/>
          <p:nvPr>
            <p:ph type="ftr" sz="quarter" idx="3"/>
          </p:nvPr>
        </p:nvSpPr>
        <p:spPr>
          <a:xfrm rot="0"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5pPr>
          </a:lstStyle>
          <a:p>
            <a:pPr algn="ctr" eaLnBrk="1" hangingPunct="1" latinLnBrk="1" lvl="0"/>
            <a:endParaRPr altLang="en-US" sz="1400" lang="en-US"/>
          </a:p>
        </p:txBody>
      </p:sp>
      <p:sp>
        <p:nvSpPr>
          <p:cNvPr id="1048733" name=""/>
          <p:cNvSpPr/>
          <p:nvPr>
            <p:ph type="sldNum" sz="quarter" idx="4"/>
          </p:nvPr>
        </p:nvSpPr>
        <p:spPr>
          <a:xfrm rot="0">
            <a:off x="65532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en-US"/>
              <a:pPr algn="r" eaLnBrk="1" hangingPunct="1" latinLnBrk="1" lvl="0"/>
            </a:fld>
            <a:endParaRPr altLang="en-US" sz="1400" lang="en-US"/>
          </a:p>
        </p:txBody>
      </p:sp>
      <p:sp>
        <p:nvSpPr>
          <p:cNvPr id="104873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3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3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3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3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bg bwMode="white">
      <p:bgPr>
        <a:solidFill>
          <a:schemeClr val="lt1"/>
        </a:solidFill>
      </p:bgPr>
    </p:bg>
    <p:spTree>
      <p:nvGrpSpPr>
        <p:cNvPr id="116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41" name=""/>
          <p:cNvSpPr/>
          <p:nvPr>
            <p:ph type="dt" sz="half" idx="2"/>
          </p:nvPr>
        </p:nvSpPr>
        <p:spPr>
          <a:xfrm rot="0">
            <a:off x="6858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5pPr>
          </a:lstStyle>
          <a:p>
            <a:pPr eaLnBrk="1" hangingPunct="1" latinLnBrk="1" lvl="0"/>
            <a:endParaRPr altLang="en-US" sz="1400" lang="en-US"/>
          </a:p>
        </p:txBody>
      </p:sp>
      <p:sp>
        <p:nvSpPr>
          <p:cNvPr id="1048742" name=""/>
          <p:cNvSpPr/>
          <p:nvPr>
            <p:ph type="ftr" sz="quarter" idx="3"/>
          </p:nvPr>
        </p:nvSpPr>
        <p:spPr>
          <a:xfrm rot="0"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5pPr>
          </a:lstStyle>
          <a:p>
            <a:pPr algn="ctr" eaLnBrk="1" hangingPunct="1" latinLnBrk="1" lvl="0"/>
            <a:endParaRPr altLang="en-US" sz="1400" lang="en-US"/>
          </a:p>
        </p:txBody>
      </p:sp>
      <p:sp>
        <p:nvSpPr>
          <p:cNvPr id="1048743" name=""/>
          <p:cNvSpPr/>
          <p:nvPr>
            <p:ph type="sldNum" sz="quarter" idx="4"/>
          </p:nvPr>
        </p:nvSpPr>
        <p:spPr>
          <a:xfrm rot="0">
            <a:off x="65532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en-US"/>
              <a:pPr algn="r" eaLnBrk="1" hangingPunct="1" latinLnBrk="1" lvl="0"/>
            </a:fld>
            <a:endParaRPr altLang="en-US" sz="1400" lang="en-US"/>
          </a:p>
        </p:txBody>
      </p:sp>
      <p:sp>
        <p:nvSpPr>
          <p:cNvPr id="104874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bg bwMode="white">
      <p:bgPr>
        <a:solidFill>
          <a:schemeClr val="lt1"/>
        </a:solidFill>
      </p:bgPr>
    </p:bg>
    <p:spTree>
      <p:nvGrpSpPr>
        <p:cNvPr id="119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47" name=""/>
          <p:cNvSpPr/>
          <p:nvPr>
            <p:ph type="dt" sz="half" idx="2"/>
          </p:nvPr>
        </p:nvSpPr>
        <p:spPr>
          <a:xfrm rot="0">
            <a:off x="6858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5pPr>
          </a:lstStyle>
          <a:p>
            <a:pPr eaLnBrk="1" hangingPunct="1" latinLnBrk="1" lvl="0"/>
            <a:endParaRPr altLang="en-US" sz="1400" lang="en-US"/>
          </a:p>
        </p:txBody>
      </p:sp>
      <p:sp>
        <p:nvSpPr>
          <p:cNvPr id="1048748" name=""/>
          <p:cNvSpPr/>
          <p:nvPr>
            <p:ph type="ftr" sz="quarter" idx="3"/>
          </p:nvPr>
        </p:nvSpPr>
        <p:spPr>
          <a:xfrm rot="0"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5pPr>
          </a:lstStyle>
          <a:p>
            <a:pPr algn="ctr" eaLnBrk="1" hangingPunct="1" latinLnBrk="1" lvl="0"/>
            <a:endParaRPr altLang="en-US" sz="1400" lang="en-US"/>
          </a:p>
        </p:txBody>
      </p:sp>
      <p:sp>
        <p:nvSpPr>
          <p:cNvPr id="1048749" name=""/>
          <p:cNvSpPr/>
          <p:nvPr>
            <p:ph type="sldNum" sz="quarter" idx="4"/>
          </p:nvPr>
        </p:nvSpPr>
        <p:spPr>
          <a:xfrm rot="0">
            <a:off x="65532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en-US"/>
              <a:pPr algn="r" eaLnBrk="1" hangingPunct="1" latinLnBrk="1" lvl="0"/>
            </a:fld>
            <a:endParaRPr altLang="en-US" sz="1400" lang="en-US"/>
          </a:p>
        </p:txBody>
      </p:sp>
    </p:spTree>
  </p:cSld>
  <p:clrMapOvr>
    <a:masterClrMapping/>
  </p:clrMapOvr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bg bwMode="white">
      <p:bgPr>
        <a:solidFill>
          <a:schemeClr val="lt1"/>
        </a:solidFill>
      </p:bgPr>
    </p:bg>
    <p:spTree>
      <p:nvGrpSpPr>
        <p:cNvPr id="122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52" name=""/>
          <p:cNvSpPr/>
          <p:nvPr>
            <p:ph type="dt" sz="half" idx="2"/>
          </p:nvPr>
        </p:nvSpPr>
        <p:spPr>
          <a:xfrm rot="0">
            <a:off x="6858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5pPr>
          </a:lstStyle>
          <a:p>
            <a:pPr eaLnBrk="1" hangingPunct="1" latinLnBrk="1" lvl="0"/>
            <a:endParaRPr altLang="en-US" sz="1400" lang="en-US"/>
          </a:p>
        </p:txBody>
      </p:sp>
      <p:sp>
        <p:nvSpPr>
          <p:cNvPr id="1048753" name=""/>
          <p:cNvSpPr/>
          <p:nvPr>
            <p:ph type="ftr" sz="quarter" idx="3"/>
          </p:nvPr>
        </p:nvSpPr>
        <p:spPr>
          <a:xfrm rot="0"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5pPr>
          </a:lstStyle>
          <a:p>
            <a:pPr algn="ctr" eaLnBrk="1" hangingPunct="1" latinLnBrk="1" lvl="0"/>
            <a:endParaRPr altLang="en-US" sz="1400" lang="en-US"/>
          </a:p>
        </p:txBody>
      </p:sp>
      <p:sp>
        <p:nvSpPr>
          <p:cNvPr id="1048754" name=""/>
          <p:cNvSpPr/>
          <p:nvPr>
            <p:ph type="sldNum" sz="quarter" idx="4"/>
          </p:nvPr>
        </p:nvSpPr>
        <p:spPr>
          <a:xfrm rot="0">
            <a:off x="65532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en-US"/>
              <a:pPr algn="r" eaLnBrk="1" hangingPunct="1" latinLnBrk="1" lvl="0"/>
            </a:fld>
            <a:endParaRPr altLang="en-US" sz="1400" lang="en-US"/>
          </a:p>
        </p:txBody>
      </p:sp>
      <p:sp>
        <p:nvSpPr>
          <p:cNvPr id="104875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56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55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bg bwMode="white">
      <p:bgPr>
        <a:solidFill>
          <a:schemeClr val="lt1"/>
        </a:solidFill>
      </p:bgPr>
    </p:bg>
    <p:spTree>
      <p:nvGrpSpPr>
        <p:cNvPr id="125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60" name=""/>
          <p:cNvSpPr/>
          <p:nvPr>
            <p:ph type="dt" sz="half" idx="2"/>
          </p:nvPr>
        </p:nvSpPr>
        <p:spPr>
          <a:xfrm rot="0">
            <a:off x="6858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5pPr>
          </a:lstStyle>
          <a:p>
            <a:pPr eaLnBrk="1" hangingPunct="1" latinLnBrk="1" lvl="0"/>
            <a:endParaRPr altLang="en-US" sz="1400" lang="en-US"/>
          </a:p>
        </p:txBody>
      </p:sp>
      <p:sp>
        <p:nvSpPr>
          <p:cNvPr id="1048761" name=""/>
          <p:cNvSpPr/>
          <p:nvPr>
            <p:ph type="ftr" sz="quarter" idx="3"/>
          </p:nvPr>
        </p:nvSpPr>
        <p:spPr>
          <a:xfrm rot="0"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5pPr>
          </a:lstStyle>
          <a:p>
            <a:pPr algn="ctr" eaLnBrk="1" hangingPunct="1" latinLnBrk="1" lvl="0"/>
            <a:endParaRPr altLang="en-US" sz="1400" lang="en-US"/>
          </a:p>
        </p:txBody>
      </p:sp>
      <p:sp>
        <p:nvSpPr>
          <p:cNvPr id="1048762" name=""/>
          <p:cNvSpPr/>
          <p:nvPr>
            <p:ph type="sldNum" sz="quarter" idx="4"/>
          </p:nvPr>
        </p:nvSpPr>
        <p:spPr>
          <a:xfrm rot="0">
            <a:off x="65532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en-US"/>
              <a:pPr algn="r" eaLnBrk="1" hangingPunct="1" latinLnBrk="1" lvl="0"/>
            </a:fld>
            <a:endParaRPr altLang="en-US" sz="1400" lang="en-US"/>
          </a:p>
        </p:txBody>
      </p:sp>
      <p:sp>
        <p:nvSpPr>
          <p:cNvPr id="1048765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64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anchor="t" anchorCtr="0" bIns="45720" compatLnSpc="1" lIns="91440" numCol="1" rIns="91440" tIns="45720" vert="horz" wrap="square">
            <a:prstTxWarp prst="textNoShape"/>
          </a:bodyPr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pPr algn="l" defTabSz="914400" eaLnBrk="0" fontAlgn="base" hangingPunct="0" indent="0" latinLnBrk="0" lvl="0" marL="0" marR="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</a:pPr>
            <a:endParaRPr baseline="0" b="0" cap="none" sz="3200" i="0" kern="0" kumimoji="0" lang="en-US" noProof="0" normalizeH="0" spc="0" strike="noStrike" u="none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48763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bg bwMode="white">
      <p:bgPr>
        <a:solidFill>
          <a:schemeClr val="lt1"/>
        </a:solidFill>
      </p:bgPr>
    </p:bg>
    <p:spTree>
      <p:nvGrpSpPr>
        <p:cNvPr id="128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68" name=""/>
          <p:cNvSpPr/>
          <p:nvPr>
            <p:ph type="dt" sz="half" idx="2"/>
          </p:nvPr>
        </p:nvSpPr>
        <p:spPr>
          <a:xfrm rot="0">
            <a:off x="6858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5pPr>
          </a:lstStyle>
          <a:p>
            <a:pPr eaLnBrk="1" hangingPunct="1" latinLnBrk="1" lvl="0"/>
            <a:endParaRPr altLang="en-US" sz="1400" lang="en-US"/>
          </a:p>
        </p:txBody>
      </p:sp>
      <p:sp>
        <p:nvSpPr>
          <p:cNvPr id="1048769" name=""/>
          <p:cNvSpPr/>
          <p:nvPr>
            <p:ph type="ftr" sz="quarter" idx="3"/>
          </p:nvPr>
        </p:nvSpPr>
        <p:spPr>
          <a:xfrm rot="0"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5pPr>
          </a:lstStyle>
          <a:p>
            <a:pPr algn="ctr" eaLnBrk="1" hangingPunct="1" latinLnBrk="1" lvl="0"/>
            <a:endParaRPr altLang="en-US" sz="1400" lang="en-US"/>
          </a:p>
        </p:txBody>
      </p:sp>
      <p:sp>
        <p:nvSpPr>
          <p:cNvPr id="1048770" name=""/>
          <p:cNvSpPr/>
          <p:nvPr>
            <p:ph type="sldNum" sz="quarter" idx="4"/>
          </p:nvPr>
        </p:nvSpPr>
        <p:spPr>
          <a:xfrm rot="0">
            <a:off x="65532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en-US"/>
              <a:pPr algn="r" eaLnBrk="1" hangingPunct="1" latinLnBrk="1" lvl="0"/>
            </a:fld>
            <a:endParaRPr altLang="en-US" sz="1400" lang="en-US"/>
          </a:p>
        </p:txBody>
      </p:sp>
      <p:sp>
        <p:nvSpPr>
          <p:cNvPr id="1048772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7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bg bwMode="white">
      <p:bgPr>
        <a:solidFill>
          <a:schemeClr val="lt1"/>
        </a:solidFill>
      </p:bgPr>
    </p:bg>
    <p:spTree>
      <p:nvGrpSpPr>
        <p:cNvPr id="131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75" name=""/>
          <p:cNvSpPr/>
          <p:nvPr>
            <p:ph type="dt" sz="half" idx="2"/>
          </p:nvPr>
        </p:nvSpPr>
        <p:spPr>
          <a:xfrm rot="0">
            <a:off x="6858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5pPr>
          </a:lstStyle>
          <a:p>
            <a:pPr eaLnBrk="1" hangingPunct="1" latinLnBrk="1" lvl="0"/>
            <a:endParaRPr altLang="en-US" sz="1400" lang="en-US"/>
          </a:p>
        </p:txBody>
      </p:sp>
      <p:sp>
        <p:nvSpPr>
          <p:cNvPr id="1048776" name=""/>
          <p:cNvSpPr/>
          <p:nvPr>
            <p:ph type="ftr" sz="quarter" idx="3"/>
          </p:nvPr>
        </p:nvSpPr>
        <p:spPr>
          <a:xfrm rot="0"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5pPr>
          </a:lstStyle>
          <a:p>
            <a:pPr algn="ctr" eaLnBrk="1" hangingPunct="1" latinLnBrk="1" lvl="0"/>
            <a:endParaRPr altLang="en-US" sz="1400" lang="en-US"/>
          </a:p>
        </p:txBody>
      </p:sp>
      <p:sp>
        <p:nvSpPr>
          <p:cNvPr id="1048777" name=""/>
          <p:cNvSpPr/>
          <p:nvPr>
            <p:ph type="sldNum" sz="quarter" idx="4"/>
          </p:nvPr>
        </p:nvSpPr>
        <p:spPr>
          <a:xfrm rot="0">
            <a:off x="65532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en-US"/>
              <a:pPr algn="r" eaLnBrk="1" hangingPunct="1" latinLnBrk="1" lvl="0"/>
            </a:fld>
            <a:endParaRPr altLang="en-US" sz="1400" lang="en-US"/>
          </a:p>
        </p:txBody>
      </p:sp>
      <p:sp>
        <p:nvSpPr>
          <p:cNvPr id="1048779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78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bg bwMode="white">
      <p:bgPr>
        <a:solidFill>
          <a:schemeClr val="lt1"/>
        </a:solidFill>
      </p:bgPr>
    </p:bg>
    <p:spTree>
      <p:nvGrpSpPr>
        <p:cNvPr id="41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594" name=""/>
          <p:cNvSpPr txBox="1"/>
          <p:nvPr/>
        </p:nvSpPr>
        <p:spPr>
          <a:xfrm rot="0">
            <a:off x="161925" y="6519862"/>
            <a:ext cx="2200275" cy="244475"/>
          </a:xfrm>
          <a:prstGeom prst="rect"/>
          <a:noFill/>
          <a:ln>
            <a:noFill/>
          </a:ln>
        </p:spPr>
        <p:txBody>
          <a:bodyPr anchor="t" bIns="45720" lIns="91440" rIns="91440" tIns="45720" vert="horz">
            <a:spAutoFit/>
          </a:bodyPr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5pPr>
          </a:lstStyle>
          <a:p>
            <a:pPr lvl="0"/>
            <a:r>
              <a:rPr altLang="en-US" sz="1000" lang="en-US">
                <a:solidFill>
                  <a:srgbClr val="000000"/>
                </a:solidFill>
                <a:latin typeface="Arial" pitchFamily="0" charset="0"/>
              </a:rPr>
              <a:t>© 2013 Pearson Education, Inc.</a:t>
            </a:r>
          </a:p>
        </p:txBody>
      </p:sp>
      <p:sp>
        <p:nvSpPr>
          <p:cNvPr id="1048597" name=""/>
          <p:cNvSpPr/>
          <p:nvPr>
            <p:ph type="dt" sz="half" idx="2"/>
          </p:nvPr>
        </p:nvSpPr>
        <p:spPr>
          <a:xfrm rot="0">
            <a:off x="6858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5pPr>
          </a:lstStyle>
          <a:p>
            <a:pPr eaLnBrk="1" hangingPunct="1" latinLnBrk="1" lvl="0"/>
            <a:endParaRPr altLang="en-US" sz="1400" lang="en-US"/>
          </a:p>
        </p:txBody>
      </p:sp>
      <p:sp>
        <p:nvSpPr>
          <p:cNvPr id="1048598" name=""/>
          <p:cNvSpPr/>
          <p:nvPr>
            <p:ph type="ftr" sz="quarter" idx="3"/>
          </p:nvPr>
        </p:nvSpPr>
        <p:spPr>
          <a:xfrm rot="0"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5pPr>
          </a:lstStyle>
          <a:p>
            <a:pPr algn="ctr" eaLnBrk="1" hangingPunct="1" latinLnBrk="1" lvl="0"/>
            <a:endParaRPr altLang="en-US" sz="1400" lang="en-US"/>
          </a:p>
        </p:txBody>
      </p:sp>
      <p:sp>
        <p:nvSpPr>
          <p:cNvPr id="1048599" name=""/>
          <p:cNvSpPr/>
          <p:nvPr>
            <p:ph type="sldNum" sz="quarter" idx="4"/>
          </p:nvPr>
        </p:nvSpPr>
        <p:spPr>
          <a:xfrm rot="0">
            <a:off x="65532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en-US"/>
              <a:pPr algn="r" eaLnBrk="1" hangingPunct="1" latinLnBrk="1" lvl="0"/>
            </a:fld>
            <a:endParaRPr altLang="en-US" sz="1400" lang="en-US"/>
          </a:p>
        </p:txBody>
      </p:sp>
      <p:sp>
        <p:nvSpPr>
          <p:cNvPr id="1048602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01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00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iming/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chemeClr val="lt1"/>
        </a:solidFill>
      </p:bgPr>
    </p:bg>
    <p:spTree>
      <p:nvGrpSpPr>
        <p:cNvPr id="23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576" name=""/>
          <p:cNvSpPr/>
          <p:nvPr>
            <p:ph type="title" sz="full" idx="0"/>
          </p:nvPr>
        </p:nvSpPr>
        <p:spPr>
          <a:xfrm rot="0">
            <a:off x="685800" y="609600"/>
            <a:ext cx="7772400" cy="1143000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p>
            <a:pPr lvl="0"/>
            <a:r>
              <a:rPr altLang="en-US" lang="en-US"/>
              <a:t>Click to edit Master title style</a:t>
            </a:r>
          </a:p>
        </p:txBody>
      </p:sp>
      <p:sp>
        <p:nvSpPr>
          <p:cNvPr id="1048577" name=""/>
          <p:cNvSpPr/>
          <p:nvPr>
            <p:ph type="body" sz="full" idx="1"/>
          </p:nvPr>
        </p:nvSpPr>
        <p:spPr>
          <a:xfrm rot="0">
            <a:off x="685800" y="1981200"/>
            <a:ext cx="7772400" cy="41148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p>
            <a:pPr lvl="0"/>
            <a:r>
              <a:rPr altLang="en-US" lang="en-US"/>
              <a:t>Click to edit Master text styles</a:t>
            </a:r>
          </a:p>
          <a:p>
            <a:pPr lvl="1"/>
            <a:r>
              <a:rPr altLang="en-US" lang="en-US"/>
              <a:t>Second level</a:t>
            </a:r>
          </a:p>
          <a:p>
            <a:pPr lvl="2"/>
            <a:r>
              <a:rPr altLang="en-US" lang="en-US"/>
              <a:t>Third level</a:t>
            </a:r>
          </a:p>
          <a:p>
            <a:pPr lvl="3"/>
            <a:r>
              <a:rPr altLang="en-US" lang="en-US"/>
              <a:t>Fourth level</a:t>
            </a:r>
          </a:p>
          <a:p>
            <a:pPr lvl="4"/>
            <a:r>
              <a:rPr altLang="en-US" lang="en-US"/>
              <a:t>Fifth level</a:t>
            </a:r>
          </a:p>
        </p:txBody>
      </p:sp>
      <p:sp>
        <p:nvSpPr>
          <p:cNvPr id="1048578" name=""/>
          <p:cNvSpPr/>
          <p:nvPr>
            <p:ph type="dt" sz="half" idx="2"/>
          </p:nvPr>
        </p:nvSpPr>
        <p:spPr>
          <a:xfrm rot="0">
            <a:off x="6858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5pPr>
          </a:lstStyle>
          <a:p>
            <a:pPr eaLnBrk="1" hangingPunct="1" latinLnBrk="1" lvl="0"/>
            <a:endParaRPr altLang="en-US" sz="1400" lang="en-US"/>
          </a:p>
        </p:txBody>
      </p:sp>
      <p:sp>
        <p:nvSpPr>
          <p:cNvPr id="1048579" name=""/>
          <p:cNvSpPr/>
          <p:nvPr>
            <p:ph type="ftr" sz="quarter" idx="3"/>
          </p:nvPr>
        </p:nvSpPr>
        <p:spPr>
          <a:xfrm rot="0"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5pPr>
          </a:lstStyle>
          <a:p>
            <a:pPr algn="ctr" eaLnBrk="1" hangingPunct="1" latinLnBrk="1" lvl="0"/>
            <a:endParaRPr altLang="en-US" sz="1400" lang="en-US"/>
          </a:p>
        </p:txBody>
      </p:sp>
      <p:sp>
        <p:nvSpPr>
          <p:cNvPr id="1048580" name=""/>
          <p:cNvSpPr/>
          <p:nvPr>
            <p:ph type="sldNum" sz="quarter" idx="4"/>
          </p:nvPr>
        </p:nvSpPr>
        <p:spPr>
          <a:xfrm rot="0">
            <a:off x="65532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Times New Roman" pitchFamily="0" charset="-52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en-US"/>
              <a:pPr algn="r" eaLnBrk="1" hangingPunct="1" latinLnBrk="1" lvl="0"/>
            </a:fld>
            <a:endParaRPr altLang="en-US" sz="1400" lang="en-US"/>
          </a:p>
        </p:txBody>
      </p:sp>
    </p:spTree>
  </p:cSld>
  <p:clrMap accent1="accent1" accent2="accent2" accent3="accent3" accent4="accent4" accent5="accent5" accent6="accent6" bg1="lt1" bg2="dk2" tx1="dk1" tx2="lt2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iming/>
  <p:hf dt="0" ftr="0" sldNum="0"/>
  <p:txStyles>
    <p:titleStyle>
      <a:lvl1pPr algn="ctr" eaLnBrk="0" fontAlgn="base" hangingPunct="0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eaLnBrk="0" fontAlgn="base" hangingPunct="0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eaLnBrk="0" fontAlgn="base" hangingPunct="0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eaLnBrk="0" fontAlgn="base" hangingPunct="0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eaLnBrk="0" fontAlgn="base" hangingPunct="0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algn="ctr" fontAlgn="base" marL="457200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algn="ctr" fontAlgn="base" marL="914400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algn="ctr" fontAlgn="base" marL="1371600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algn="ctr" fontAlgn="base" marL="1828800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algn="l" eaLnBrk="0" fontAlgn="base" hangingPunct="0" indent="-609600" marL="609600" rtl="0">
        <a:spcBef>
          <a:spcPct val="20000"/>
        </a:spcBef>
        <a:spcAft>
          <a:spcPct val="0"/>
        </a:spcAft>
        <a:buFont typeface="Wingdings" panose="05000000000000000000" pitchFamily="2" charset="2"/>
        <a:buAutoNum type="alphaLcPeriod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algn="l" eaLnBrk="0" fontAlgn="base" hangingPunct="0" indent="-533400" marL="990600" rtl="0">
        <a:spcBef>
          <a:spcPct val="20000"/>
        </a:spcBef>
        <a:spcAft>
          <a:spcPct val="0"/>
        </a:spcAft>
        <a:buFont typeface="Wingdings" panose="05000000000000000000" pitchFamily="2" charset="2"/>
        <a:buAutoNum type="alphaLcPeriod"/>
        <a:defRPr sz="2800">
          <a:solidFill>
            <a:schemeClr val="tx1"/>
          </a:solidFill>
          <a:latin typeface="+mn-lt"/>
          <a:ea typeface="ＭＳ Ｐゴシック" pitchFamily="-110" charset="-128"/>
        </a:defRPr>
      </a:lvl2pPr>
      <a:lvl3pPr algn="l" eaLnBrk="0" fontAlgn="base" hangingPunct="0" indent="-457200" marL="1371600" rtl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10" charset="-128"/>
        </a:defRPr>
      </a:lvl3pPr>
      <a:lvl4pPr algn="l" eaLnBrk="0" fontAlgn="base" hangingPunct="0" indent="-381000" marL="1752600" rtl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10" charset="-128"/>
        </a:defRPr>
      </a:lvl4pPr>
      <a:lvl5pPr algn="l" eaLnBrk="0" fontAlgn="base" hangingPunct="0" indent="-381000" marL="2209800" rtl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0" charset="-128"/>
        </a:defRPr>
      </a:lvl5pPr>
      <a:lvl6pPr algn="l" fontAlgn="base" indent="-381000" marL="2667000" rtl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algn="l" fontAlgn="base" indent="-381000" marL="3124200" rtl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algn="l" fontAlgn="base" indent="-381000" marL="3581400" rtl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algn="l" fontAlgn="base" indent="-381000" marL="4038600" rtl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62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33" name=""/>
          <p:cNvSpPr/>
          <p:nvPr>
            <p:ph type="title" sz="full" idx="0"/>
          </p:nvPr>
        </p:nvSpPr>
        <p:spPr>
          <a:xfrm rot="0">
            <a:off x="2819400" y="257175"/>
            <a:ext cx="4572000" cy="1447800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1pPr>
          </a:lstStyle>
          <a:p>
            <a:pPr eaLnBrk="1" hangingPunct="1" latinLnBrk="1" lvl="0"/>
            <a:r>
              <a:rPr altLang="en-US" b="1" sz="2800" lang="en-US"/>
              <a:t>Organic Chemistry, 8e</a:t>
            </a:r>
            <a:r>
              <a:rPr altLang="en-US" b="1" sz="3000" lang="en-US"/>
              <a:t> </a:t>
            </a:r>
            <a:br/>
            <a:r>
              <a:rPr altLang="en-US" sz="2800" lang="en-US"/>
              <a:t>by L. G. Wade, Jr.</a:t>
            </a:r>
            <a:br/>
            <a:endParaRPr altLang="en-US" sz="3000" lang="en-US">
              <a:solidFill>
                <a:schemeClr val="accent2"/>
              </a:solidFill>
            </a:endParaRPr>
          </a:p>
        </p:txBody>
      </p:sp>
      <p:sp>
        <p:nvSpPr>
          <p:cNvPr id="1048634" name=""/>
          <p:cNvSpPr/>
          <p:nvPr>
            <p:ph type="body" sz="full" idx="1"/>
          </p:nvPr>
        </p:nvSpPr>
        <p:spPr>
          <a:xfrm rot="0">
            <a:off x="2133600" y="2271712"/>
            <a:ext cx="4572000" cy="11430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0" charset="2"/>
              <a:buAutoNum type="alphaLcPeriod" startAt="1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5pPr>
          </a:lstStyle>
          <a:p>
            <a:pPr algn="ctr" eaLnBrk="1" hangingPunct="1" indent="0" latinLnBrk="1" lvl="0" marL="0">
              <a:buNone/>
            </a:pPr>
            <a:r>
              <a:rPr altLang="en-US" b="1" sz="2800" lang="en-US">
                <a:solidFill>
                  <a:srgbClr val="000000"/>
                </a:solidFill>
              </a:rPr>
              <a:t>Chapter 5</a:t>
            </a:r>
          </a:p>
          <a:p>
            <a:pPr algn="ctr" eaLnBrk="1" hangingPunct="1" indent="0" latinLnBrk="1" lvl="0" marL="0">
              <a:buNone/>
            </a:pPr>
            <a:r>
              <a:rPr altLang="en-US" b="1" sz="2800" lang="en-US">
                <a:solidFill>
                  <a:srgbClr val="000000"/>
                </a:solidFill>
              </a:rPr>
              <a:t>Clickers</a:t>
            </a:r>
            <a:br/>
            <a:r>
              <a:rPr altLang="en-US" b="1" sz="2800" lang="en-US">
                <a:solidFill>
                  <a:srgbClr val="000000"/>
                </a:solidFill>
              </a:rPr>
              <a:t>Stereochemistry</a:t>
            </a:r>
          </a:p>
        </p:txBody>
      </p:sp>
      <p:pic>
        <p:nvPicPr>
          <p:cNvPr id="2097157" name="" descr="Pearson_Bound_White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7489825" y="6356350"/>
            <a:ext cx="1655762" cy="493712"/>
          </a:xfrm>
          <a:prstGeom prst="rect"/>
          <a:noFill/>
          <a:ln>
            <a:noFill/>
          </a:ln>
        </p:spPr>
      </p:pic>
      <p:sp>
        <p:nvSpPr>
          <p:cNvPr id="1048635" name=""/>
          <p:cNvSpPr/>
          <p:nvPr/>
        </p:nvSpPr>
        <p:spPr bwMode="gray">
          <a:xfrm rot="0">
            <a:off x="1587" y="6399212"/>
            <a:ext cx="9139238" cy="0"/>
          </a:xfrm>
          <a:prstGeom prst="line"/>
          <a:noFill/>
          <a:ln w="6350" cap="flat" cmpd="sng">
            <a:solidFill>
              <a:schemeClr val="dk2">
                <a:alpha val="100000"/>
              </a:schemeClr>
            </a:solidFill>
            <a:prstDash val="solid"/>
            <a:round/>
          </a:ln>
        </p:spPr>
      </p:sp>
    </p:spTree>
  </p:cSld>
  <p:clrMapOvr>
    <a:masterClrMapping/>
  </p:clrMapOvr>
  <p:transition spd="fast" advClick="1">
    <p:cut/>
  </p:transition>
  <p:timing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65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39" name=""/>
          <p:cNvSpPr/>
          <p:nvPr>
            <p:ph type="title" sz="full" idx="0"/>
          </p:nvPr>
        </p:nvSpPr>
        <p:spPr>
          <a:xfrm rot="0">
            <a:off x="455612" y="609600"/>
            <a:ext cx="8226425" cy="213042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1pPr>
          </a:lstStyle>
          <a:p>
            <a:pPr eaLnBrk="1" hangingPunct="1" latinLnBrk="1" lvl="0"/>
            <a:r>
              <a:rPr altLang="en-US" sz="3000" lang="en-US"/>
              <a:t>5.1 Compare the physical </a:t>
            </a:r>
            <a:br/>
            <a:r>
              <a:rPr altLang="en-US" sz="3000" lang="en-US"/>
              <a:t>properties of enantiomers.</a:t>
            </a:r>
          </a:p>
        </p:txBody>
      </p:sp>
      <p:sp>
        <p:nvSpPr>
          <p:cNvPr id="1048640" name=""/>
          <p:cNvSpPr/>
          <p:nvPr>
            <p:ph type="body" sz="full" idx="1"/>
          </p:nvPr>
        </p:nvSpPr>
        <p:spPr>
          <a:xfrm rot="0">
            <a:off x="455612" y="2970212"/>
            <a:ext cx="8154987" cy="2973387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0" charset="2"/>
              <a:buAutoNum type="alphaLcPeriod" startAt="1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5pPr>
          </a:lstStyle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</a:rPr>
              <a:t>a)	Different physical properties</a:t>
            </a:r>
          </a:p>
          <a:p>
            <a:pPr eaLnBrk="1" hangingPunct="1" latinLnBrk="1" lvl="0">
              <a:buNone/>
            </a:pPr>
            <a:r>
              <a:rPr altLang="en-US" b="1" sz="2400" lang="en-US">
                <a:solidFill>
                  <a:srgbClr val="000000"/>
                </a:solidFill>
              </a:rPr>
              <a:t>b)	Same physical properties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</a:rPr>
              <a:t>c)	Cannot determine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</a:rPr>
              <a:t>d)	Same chemical properties</a:t>
            </a:r>
          </a:p>
        </p:txBody>
      </p:sp>
    </p:spTree>
  </p:cSld>
  <p:clrMapOvr>
    <a:masterClrMapping/>
  </p:clrMapOvr>
  <p:transition spd="fast" advClick="1">
    <p:cut/>
  </p:transition>
  <p:timing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59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28" name=""/>
          <p:cNvSpPr/>
          <p:nvPr>
            <p:ph type="title" sz="full" idx="0"/>
          </p:nvPr>
        </p:nvSpPr>
        <p:spPr>
          <a:xfrm rot="0">
            <a:off x="228600" y="528637"/>
            <a:ext cx="8226425" cy="213042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1pPr>
          </a:lstStyle>
          <a:p>
            <a:pPr eaLnBrk="1" hangingPunct="1" latinLnBrk="1" lvl="0"/>
            <a:r>
              <a:rPr altLang="en-US" sz="3000" lang="en-US"/>
              <a:t>5.2 Identify as </a:t>
            </a:r>
            <a:r>
              <a:rPr altLang="en-US" sz="3000" i="1" lang="en-US"/>
              <a:t>R</a:t>
            </a:r>
            <a:r>
              <a:rPr altLang="en-US" sz="3000" lang="en-US"/>
              <a:t>,</a:t>
            </a:r>
            <a:r>
              <a:rPr altLang="en-US" sz="3000" i="1" lang="en-US"/>
              <a:t> S</a:t>
            </a:r>
            <a:r>
              <a:rPr altLang="en-US" sz="3000" lang="en-US"/>
              <a:t>, or achiral.</a:t>
            </a:r>
          </a:p>
        </p:txBody>
      </p:sp>
      <p:sp>
        <p:nvSpPr>
          <p:cNvPr id="1048629" name=""/>
          <p:cNvSpPr/>
          <p:nvPr>
            <p:ph type="body" sz="full" idx="1"/>
          </p:nvPr>
        </p:nvSpPr>
        <p:spPr>
          <a:xfrm rot="0">
            <a:off x="455612" y="2970212"/>
            <a:ext cx="8154987" cy="1762125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0" charset="2"/>
              <a:buAutoNum type="alphaLcPeriod" startAt="1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5pPr>
          </a:lstStyle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</a:rPr>
              <a:t>a)</a:t>
            </a:r>
            <a:r>
              <a:rPr altLang="en-US" sz="2400" i="1" lang="en-US">
                <a:solidFill>
                  <a:srgbClr val="000000"/>
                </a:solidFill>
              </a:rPr>
              <a:t>  R</a:t>
            </a:r>
          </a:p>
          <a:p>
            <a:pPr eaLnBrk="1" hangingPunct="1" latinLnBrk="1" lvl="0">
              <a:buNone/>
            </a:pPr>
            <a:r>
              <a:rPr altLang="en-US" b="1" sz="2400" lang="en-US">
                <a:solidFill>
                  <a:srgbClr val="000000"/>
                </a:solidFill>
              </a:rPr>
              <a:t>b)</a:t>
            </a:r>
            <a:r>
              <a:rPr altLang="en-US" b="1" sz="2400" i="1" lang="en-US">
                <a:solidFill>
                  <a:srgbClr val="000000"/>
                </a:solidFill>
              </a:rPr>
              <a:t>  S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</a:rPr>
              <a:t>c)  Achiral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</a:rPr>
              <a:t>d)  Cannot be determined</a:t>
            </a:r>
          </a:p>
        </p:txBody>
      </p:sp>
      <p:pic>
        <p:nvPicPr>
          <p:cNvPr id="2097156" name="" descr="05_Clickers-4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5249862" y="2647950"/>
            <a:ext cx="2065337" cy="1619250"/>
          </a:xfrm>
          <a:prstGeom prst="rect"/>
          <a:noFill/>
          <a:ln>
            <a:noFill/>
          </a:ln>
        </p:spPr>
      </p:pic>
    </p:spTree>
  </p:cSld>
  <p:clrMapOvr>
    <a:masterClrMapping/>
  </p:clrMapOvr>
  <p:transition spd="fast" advClick="1">
    <p:cut/>
  </p:transition>
  <p:timing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53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18" name=""/>
          <p:cNvSpPr/>
          <p:nvPr>
            <p:ph type="title" sz="full" idx="0"/>
          </p:nvPr>
        </p:nvSpPr>
        <p:spPr>
          <a:xfrm rot="0">
            <a:off x="455612" y="609600"/>
            <a:ext cx="8226425" cy="213042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1pPr>
          </a:lstStyle>
          <a:p>
            <a:pPr eaLnBrk="1" hangingPunct="1" latinLnBrk="1" lvl="0"/>
            <a:r>
              <a:rPr altLang="en-US" sz="3000" lang="en-US"/>
              <a:t>5.3 Identify as </a:t>
            </a:r>
            <a:r>
              <a:rPr altLang="en-US" sz="3000" i="1" lang="en-US"/>
              <a:t>R</a:t>
            </a:r>
            <a:r>
              <a:rPr altLang="en-US" sz="3000" lang="en-US"/>
              <a:t>,</a:t>
            </a:r>
            <a:r>
              <a:rPr altLang="en-US" sz="3000" i="1" lang="en-US"/>
              <a:t> S</a:t>
            </a:r>
            <a:r>
              <a:rPr altLang="en-US" sz="3000" lang="en-US"/>
              <a:t>, or achiral.</a:t>
            </a:r>
          </a:p>
        </p:txBody>
      </p:sp>
      <p:sp>
        <p:nvSpPr>
          <p:cNvPr id="1048619" name=""/>
          <p:cNvSpPr/>
          <p:nvPr>
            <p:ph type="body" sz="half" idx="1"/>
          </p:nvPr>
        </p:nvSpPr>
        <p:spPr>
          <a:xfrm rot="0">
            <a:off x="455612" y="2970212"/>
            <a:ext cx="5410200" cy="20256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indent="-609600" marL="6096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itchFamily="0" charset="2"/>
              <a:buAutoNum type="alphaLcPeriod" startAt="1"/>
              <a:defRPr sz="2800">
                <a:solidFill>
                  <a:schemeClr val="dk1"/>
                </a:solidFill>
              </a:defRPr>
            </a:lvl1pPr>
            <a:lvl2pPr indent="-533400" marL="9906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itchFamily="0" charset="2"/>
              <a:buAutoNum type="alphaLcPeriod" startAt="1"/>
              <a:defRPr sz="2400">
                <a:solidFill>
                  <a:schemeClr val="dk1"/>
                </a:solidFill>
              </a:defRPr>
            </a:lvl2pPr>
            <a:lvl3pPr indent="-457200" marL="13716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itchFamily="0" charset="2"/>
              <a:buChar char="•"/>
              <a:defRPr sz="2000">
                <a:solidFill>
                  <a:schemeClr val="dk1"/>
                </a:solidFill>
              </a:defRPr>
            </a:lvl3pPr>
            <a:lvl4pPr indent="-381000" marL="17526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itchFamily="0" charset="2"/>
              <a:buChar char="–"/>
              <a:defRPr sz="1800">
                <a:solidFill>
                  <a:schemeClr val="dk1"/>
                </a:solidFill>
              </a:defRPr>
            </a:lvl4pPr>
            <a:lvl5pPr indent="-381000" marL="22098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itchFamily="0" charset="2"/>
              <a:buChar char="»"/>
              <a:defRPr sz="1800">
                <a:solidFill>
                  <a:schemeClr val="dk1"/>
                </a:solidFill>
              </a:defRPr>
            </a:lvl5pPr>
          </a:lstStyle>
          <a:p>
            <a:pPr eaLnBrk="1" hangingPunct="1" indent="-533400" latinLnBrk="1" lvl="0" marL="533400">
              <a:buNone/>
            </a:pPr>
            <a:r>
              <a:rPr altLang="en-US" b="1" sz="2400" lang="en-US">
                <a:solidFill>
                  <a:srgbClr val="000000"/>
                </a:solidFill>
              </a:rPr>
              <a:t>a)</a:t>
            </a:r>
            <a:r>
              <a:rPr altLang="en-US" b="1" sz="2400" i="1" lang="en-US">
                <a:solidFill>
                  <a:srgbClr val="000000"/>
                </a:solidFill>
              </a:rPr>
              <a:t>  R</a:t>
            </a:r>
          </a:p>
          <a:p>
            <a:pPr eaLnBrk="1" hangingPunct="1" indent="-533400" latinLnBrk="1" lvl="0" marL="533400">
              <a:buNone/>
            </a:pPr>
            <a:r>
              <a:rPr altLang="en-US" sz="2400" lang="en-US">
                <a:solidFill>
                  <a:srgbClr val="000000"/>
                </a:solidFill>
              </a:rPr>
              <a:t>b)</a:t>
            </a:r>
            <a:r>
              <a:rPr altLang="en-US" sz="2400" i="1" lang="en-US">
                <a:solidFill>
                  <a:srgbClr val="000000"/>
                </a:solidFill>
              </a:rPr>
              <a:t>  S</a:t>
            </a:r>
          </a:p>
          <a:p>
            <a:pPr eaLnBrk="1" hangingPunct="1" indent="-533400" latinLnBrk="1" lvl="0" marL="533400">
              <a:buNone/>
            </a:pPr>
            <a:r>
              <a:rPr altLang="en-US" sz="2400" lang="en-US">
                <a:solidFill>
                  <a:srgbClr val="000000"/>
                </a:solidFill>
              </a:rPr>
              <a:t>c)  Achiral</a:t>
            </a:r>
          </a:p>
          <a:p>
            <a:pPr eaLnBrk="1" hangingPunct="1" indent="-533400" latinLnBrk="1" lvl="0" marL="533400">
              <a:buNone/>
            </a:pPr>
            <a:r>
              <a:rPr altLang="en-US" sz="2400" lang="en-US">
                <a:solidFill>
                  <a:srgbClr val="000000"/>
                </a:solidFill>
              </a:rPr>
              <a:t>d)  Cannot be determined</a:t>
            </a:r>
          </a:p>
        </p:txBody>
      </p:sp>
      <p:pic>
        <p:nvPicPr>
          <p:cNvPr id="2097155" name="" descr="05_Clickers-6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5105400" y="2895600"/>
            <a:ext cx="2339975" cy="1625600"/>
          </a:xfrm>
          <a:prstGeom prst="rect"/>
          <a:noFill/>
          <a:ln>
            <a:noFill/>
          </a:ln>
        </p:spPr>
      </p:pic>
    </p:spTree>
  </p:cSld>
  <p:clrMapOvr>
    <a:masterClrMapping/>
  </p:clrMapOvr>
  <p:transition spd="fast" advClick="1">
    <p:cut/>
  </p:transition>
  <p:timing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47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08" name=""/>
          <p:cNvSpPr/>
          <p:nvPr>
            <p:ph type="title" sz="full" idx="0"/>
          </p:nvPr>
        </p:nvSpPr>
        <p:spPr>
          <a:xfrm rot="0">
            <a:off x="455612" y="609600"/>
            <a:ext cx="8226425" cy="213042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1pPr>
          </a:lstStyle>
          <a:p>
            <a:pPr eaLnBrk="1" hangingPunct="1" latinLnBrk="1" lvl="0"/>
            <a:r>
              <a:rPr altLang="en-US" sz="3000" lang="en-US"/>
              <a:t>5.4 Identify as </a:t>
            </a:r>
            <a:r>
              <a:rPr altLang="en-US" sz="3000" i="1" lang="en-US"/>
              <a:t>R</a:t>
            </a:r>
            <a:r>
              <a:rPr altLang="en-US" sz="3000" lang="en-US"/>
              <a:t>,</a:t>
            </a:r>
            <a:r>
              <a:rPr altLang="en-US" sz="3000" i="1" lang="en-US"/>
              <a:t> S</a:t>
            </a:r>
            <a:r>
              <a:rPr altLang="en-US" sz="3000" lang="en-US"/>
              <a:t>, or achiral.</a:t>
            </a:r>
          </a:p>
        </p:txBody>
      </p:sp>
      <p:sp>
        <p:nvSpPr>
          <p:cNvPr id="1048609" name=""/>
          <p:cNvSpPr/>
          <p:nvPr>
            <p:ph type="body" sz="half" idx="1"/>
          </p:nvPr>
        </p:nvSpPr>
        <p:spPr>
          <a:xfrm rot="0">
            <a:off x="455612" y="2971800"/>
            <a:ext cx="6172200" cy="30099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indent="-609600" marL="6096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itchFamily="0" charset="2"/>
              <a:buAutoNum type="alphaLcPeriod" startAt="1"/>
              <a:defRPr sz="2800">
                <a:solidFill>
                  <a:schemeClr val="dk1"/>
                </a:solidFill>
              </a:defRPr>
            </a:lvl1pPr>
            <a:lvl2pPr indent="-533400" marL="9906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itchFamily="0" charset="2"/>
              <a:buAutoNum type="alphaLcPeriod" startAt="1"/>
              <a:defRPr sz="2400">
                <a:solidFill>
                  <a:schemeClr val="dk1"/>
                </a:solidFill>
              </a:defRPr>
            </a:lvl2pPr>
            <a:lvl3pPr indent="-457200" marL="13716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itchFamily="0" charset="2"/>
              <a:buChar char="•"/>
              <a:defRPr sz="2000">
                <a:solidFill>
                  <a:schemeClr val="dk1"/>
                </a:solidFill>
              </a:defRPr>
            </a:lvl3pPr>
            <a:lvl4pPr indent="-381000" marL="17526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itchFamily="0" charset="2"/>
              <a:buChar char="–"/>
              <a:defRPr sz="1800">
                <a:solidFill>
                  <a:schemeClr val="dk1"/>
                </a:solidFill>
              </a:defRPr>
            </a:lvl4pPr>
            <a:lvl5pPr indent="-381000" marL="22098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itchFamily="0" charset="2"/>
              <a:buChar char="»"/>
              <a:defRPr sz="1800">
                <a:solidFill>
                  <a:schemeClr val="dk1"/>
                </a:solidFill>
              </a:defRPr>
            </a:lvl5pPr>
          </a:lstStyle>
          <a:p>
            <a:pPr eaLnBrk="1" hangingPunct="1" indent="-533400" latinLnBrk="1" lvl="0" marL="533400">
              <a:buNone/>
            </a:pPr>
            <a:r>
              <a:rPr altLang="en-US" sz="2400" lang="en-US">
                <a:solidFill>
                  <a:srgbClr val="000000"/>
                </a:solidFill>
              </a:rPr>
              <a:t>a)</a:t>
            </a:r>
            <a:r>
              <a:rPr altLang="en-US" sz="2400" i="1" lang="en-US">
                <a:solidFill>
                  <a:srgbClr val="000000"/>
                </a:solidFill>
              </a:rPr>
              <a:t>  R</a:t>
            </a:r>
          </a:p>
          <a:p>
            <a:pPr eaLnBrk="1" hangingPunct="1" indent="-533400" latinLnBrk="1" lvl="0" marL="533400">
              <a:buNone/>
            </a:pPr>
            <a:r>
              <a:rPr altLang="en-US" sz="2400" lang="en-US">
                <a:solidFill>
                  <a:srgbClr val="000000"/>
                </a:solidFill>
              </a:rPr>
              <a:t>b)</a:t>
            </a:r>
            <a:r>
              <a:rPr altLang="en-US" sz="2400" i="1" lang="en-US">
                <a:solidFill>
                  <a:srgbClr val="000000"/>
                </a:solidFill>
              </a:rPr>
              <a:t>  S</a:t>
            </a:r>
          </a:p>
          <a:p>
            <a:pPr eaLnBrk="1" hangingPunct="1" indent="-533400" latinLnBrk="1" lvl="0" marL="533400">
              <a:buNone/>
            </a:pPr>
            <a:r>
              <a:rPr altLang="en-US" b="1" sz="2400" lang="en-US">
                <a:solidFill>
                  <a:srgbClr val="000000"/>
                </a:solidFill>
              </a:rPr>
              <a:t>c)  Achiral</a:t>
            </a:r>
          </a:p>
          <a:p>
            <a:pPr eaLnBrk="1" hangingPunct="1" indent="-533400" latinLnBrk="1" lvl="0" marL="533400">
              <a:buNone/>
            </a:pPr>
            <a:r>
              <a:rPr altLang="en-US" sz="2400" lang="en-US">
                <a:solidFill>
                  <a:srgbClr val="000000"/>
                </a:solidFill>
              </a:rPr>
              <a:t>d)  Cannot be determined</a:t>
            </a:r>
          </a:p>
        </p:txBody>
      </p:sp>
      <p:pic>
        <p:nvPicPr>
          <p:cNvPr id="2097154" name="" descr="05_Clickers-8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4572000" y="3048000"/>
            <a:ext cx="3500437" cy="1627187"/>
          </a:xfrm>
          <a:prstGeom prst="rect"/>
          <a:noFill/>
          <a:ln>
            <a:noFill/>
          </a:ln>
        </p:spPr>
      </p:pic>
    </p:spTree>
  </p:cSld>
  <p:clrMapOvr>
    <a:masterClrMapping/>
  </p:clrMapOvr>
  <p:transition spd="fast" advClick="1">
    <p:cut/>
  </p:transition>
  <p:timing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27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589" name=""/>
          <p:cNvSpPr/>
          <p:nvPr>
            <p:ph type="title" sz="full" idx="0"/>
          </p:nvPr>
        </p:nvSpPr>
        <p:spPr>
          <a:xfrm rot="0">
            <a:off x="609600" y="609600"/>
            <a:ext cx="8226425" cy="213042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1pPr>
          </a:lstStyle>
          <a:p>
            <a:pPr eaLnBrk="1" hangingPunct="1" latinLnBrk="1" lvl="0"/>
            <a:r>
              <a:rPr altLang="en-US" sz="3000" lang="en-US"/>
              <a:t>5.5 Identify as </a:t>
            </a:r>
            <a:r>
              <a:rPr altLang="en-US" sz="3000" i="1" lang="en-US"/>
              <a:t>R</a:t>
            </a:r>
            <a:r>
              <a:rPr altLang="en-US" sz="3000" lang="en-US"/>
              <a:t>,</a:t>
            </a:r>
            <a:r>
              <a:rPr altLang="en-US" sz="3000" i="1" lang="en-US"/>
              <a:t> S</a:t>
            </a:r>
            <a:r>
              <a:rPr altLang="en-US" sz="3000" lang="en-US"/>
              <a:t>, or achiral.</a:t>
            </a:r>
          </a:p>
        </p:txBody>
      </p:sp>
      <p:sp>
        <p:nvSpPr>
          <p:cNvPr id="1048590" name=""/>
          <p:cNvSpPr/>
          <p:nvPr>
            <p:ph type="body" sz="full" idx="1"/>
          </p:nvPr>
        </p:nvSpPr>
        <p:spPr>
          <a:xfrm rot="0">
            <a:off x="455612" y="2970212"/>
            <a:ext cx="8154987" cy="1762125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0" charset="2"/>
              <a:buAutoNum type="alphaLcPeriod" startAt="1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5pPr>
          </a:lstStyle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</a:rPr>
              <a:t>a)</a:t>
            </a:r>
            <a:r>
              <a:rPr altLang="en-US" sz="2400" i="1" lang="en-US">
                <a:solidFill>
                  <a:srgbClr val="000000"/>
                </a:solidFill>
              </a:rPr>
              <a:t>  R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</a:rPr>
              <a:t>b)</a:t>
            </a:r>
            <a:r>
              <a:rPr altLang="en-US" sz="2400" i="1" lang="en-US">
                <a:solidFill>
                  <a:srgbClr val="000000"/>
                </a:solidFill>
              </a:rPr>
              <a:t>  S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</a:rPr>
              <a:t>c)  Achiral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</a:rPr>
              <a:t>d)  Cannot be determined</a:t>
            </a:r>
          </a:p>
        </p:txBody>
      </p:sp>
      <p:pic>
        <p:nvPicPr>
          <p:cNvPr id="2097152" name="" descr="05_Clickers-10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4572000" y="2819400"/>
            <a:ext cx="3035300" cy="1693862"/>
          </a:xfrm>
          <a:prstGeom prst="rect"/>
          <a:noFill/>
          <a:ln>
            <a:noFill/>
          </a:ln>
        </p:spPr>
      </p:pic>
    </p:spTree>
  </p:cSld>
  <p:clrMapOvr>
    <a:masterClrMapping/>
  </p:clrMapOvr>
  <p:transition spd="fast" advClick="1">
    <p:cut/>
  </p:transition>
  <p:timing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44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03" name=""/>
          <p:cNvSpPr/>
          <p:nvPr>
            <p:ph type="title" sz="full" idx="0"/>
          </p:nvPr>
        </p:nvSpPr>
        <p:spPr>
          <a:xfrm rot="0">
            <a:off x="455612" y="609600"/>
            <a:ext cx="8226425" cy="213042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1pPr>
          </a:lstStyle>
          <a:p>
            <a:pPr eaLnBrk="1" hangingPunct="1" latinLnBrk="1" lvl="0"/>
            <a:r>
              <a:rPr altLang="en-US" sz="3000" lang="en-US"/>
              <a:t>5.6 Identify as </a:t>
            </a:r>
            <a:r>
              <a:rPr altLang="en-US" sz="3000" i="1" lang="en-US"/>
              <a:t>R</a:t>
            </a:r>
            <a:r>
              <a:rPr altLang="en-US" sz="3000" lang="en-US"/>
              <a:t>,</a:t>
            </a:r>
            <a:r>
              <a:rPr altLang="en-US" sz="3000" i="1" lang="en-US"/>
              <a:t> S</a:t>
            </a:r>
            <a:r>
              <a:rPr altLang="en-US" sz="3000" lang="en-US"/>
              <a:t>, or achiral.</a:t>
            </a:r>
          </a:p>
        </p:txBody>
      </p:sp>
      <p:sp>
        <p:nvSpPr>
          <p:cNvPr id="1048604" name=""/>
          <p:cNvSpPr/>
          <p:nvPr>
            <p:ph type="body" sz="half" idx="1"/>
          </p:nvPr>
        </p:nvSpPr>
        <p:spPr>
          <a:xfrm rot="0">
            <a:off x="455612" y="2970212"/>
            <a:ext cx="6553200" cy="3125787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indent="-609600" marL="6096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itchFamily="0" charset="2"/>
              <a:buAutoNum type="alphaLcPeriod" startAt="1"/>
              <a:defRPr sz="2800">
                <a:solidFill>
                  <a:schemeClr val="dk1"/>
                </a:solidFill>
              </a:defRPr>
            </a:lvl1pPr>
            <a:lvl2pPr indent="-533400" marL="9906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itchFamily="0" charset="2"/>
              <a:buAutoNum type="alphaLcPeriod" startAt="1"/>
              <a:defRPr sz="2400">
                <a:solidFill>
                  <a:schemeClr val="dk1"/>
                </a:solidFill>
              </a:defRPr>
            </a:lvl2pPr>
            <a:lvl3pPr indent="-457200" marL="13716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itchFamily="0" charset="2"/>
              <a:buChar char="•"/>
              <a:defRPr sz="2000">
                <a:solidFill>
                  <a:schemeClr val="dk1"/>
                </a:solidFill>
              </a:defRPr>
            </a:lvl3pPr>
            <a:lvl4pPr indent="-381000" marL="17526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itchFamily="0" charset="2"/>
              <a:buChar char="–"/>
              <a:defRPr sz="1800">
                <a:solidFill>
                  <a:schemeClr val="dk1"/>
                </a:solidFill>
              </a:defRPr>
            </a:lvl4pPr>
            <a:lvl5pPr indent="-381000" marL="22098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itchFamily="0" charset="2"/>
              <a:buChar char="»"/>
              <a:defRPr sz="1800">
                <a:solidFill>
                  <a:schemeClr val="dk1"/>
                </a:solidFill>
              </a:defRPr>
            </a:lvl5pPr>
          </a:lstStyle>
          <a:p>
            <a:pPr eaLnBrk="1" hangingPunct="1" indent="-533400" latinLnBrk="1" lvl="0" marL="533400">
              <a:buNone/>
            </a:pPr>
            <a:r>
              <a:rPr altLang="en-US" sz="2400" lang="en-US">
                <a:solidFill>
                  <a:srgbClr val="000000"/>
                </a:solidFill>
              </a:rPr>
              <a:t>a)</a:t>
            </a:r>
            <a:r>
              <a:rPr altLang="en-US" sz="2400" i="1" lang="en-US">
                <a:solidFill>
                  <a:srgbClr val="000000"/>
                </a:solidFill>
              </a:rPr>
              <a:t>  R</a:t>
            </a:r>
          </a:p>
          <a:p>
            <a:pPr eaLnBrk="1" hangingPunct="1" indent="-533400" latinLnBrk="1" lvl="0" marL="533400">
              <a:buNone/>
            </a:pPr>
            <a:r>
              <a:rPr altLang="en-US" sz="2400" lang="en-US">
                <a:solidFill>
                  <a:srgbClr val="000000"/>
                </a:solidFill>
              </a:rPr>
              <a:t>b)</a:t>
            </a:r>
            <a:r>
              <a:rPr altLang="en-US" sz="2400" i="1" lang="en-US">
                <a:solidFill>
                  <a:srgbClr val="000000"/>
                </a:solidFill>
              </a:rPr>
              <a:t>  S</a:t>
            </a:r>
          </a:p>
          <a:p>
            <a:pPr eaLnBrk="1" hangingPunct="1" indent="-533400" latinLnBrk="1" lvl="0" marL="533400">
              <a:buNone/>
            </a:pPr>
            <a:r>
              <a:rPr altLang="en-US" sz="2400" lang="en-US">
                <a:solidFill>
                  <a:srgbClr val="000000"/>
                </a:solidFill>
              </a:rPr>
              <a:t>c)  Achiral</a:t>
            </a:r>
          </a:p>
          <a:p>
            <a:pPr eaLnBrk="1" hangingPunct="1" indent="-533400" latinLnBrk="1" lvl="0" marL="533400">
              <a:buNone/>
            </a:pPr>
            <a:r>
              <a:rPr altLang="en-US" sz="2400" lang="en-US">
                <a:solidFill>
                  <a:srgbClr val="000000"/>
                </a:solidFill>
              </a:rPr>
              <a:t>d)  Cannot be determined</a:t>
            </a:r>
          </a:p>
        </p:txBody>
      </p:sp>
      <p:pic>
        <p:nvPicPr>
          <p:cNvPr id="2097153" name="" descr="05_Clickers-12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4800600" y="2895600"/>
            <a:ext cx="2906712" cy="2325687"/>
          </a:xfrm>
          <a:prstGeom prst="rect"/>
          <a:noFill/>
          <a:ln>
            <a:noFill/>
          </a:ln>
        </p:spPr>
      </p:pic>
    </p:spTree>
  </p:cSld>
  <p:clrMapOvr>
    <a:masterClrMapping/>
  </p:clrMapOvr>
  <p:transition spd="fast" advClick="1">
    <p:cut/>
  </p:transition>
  <p:timing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50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13" name=""/>
          <p:cNvSpPr/>
          <p:nvPr>
            <p:ph type="title" sz="full" idx="0"/>
          </p:nvPr>
        </p:nvSpPr>
        <p:spPr>
          <a:xfrm rot="0">
            <a:off x="455612" y="609600"/>
            <a:ext cx="8226425" cy="213042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1pPr>
          </a:lstStyle>
          <a:p>
            <a:pPr eaLnBrk="1" hangingPunct="1" latinLnBrk="1" lvl="0"/>
            <a:r>
              <a:rPr altLang="en-US" sz="3000" lang="en-US"/>
              <a:t>5.7 Identify the type isomer for (</a:t>
            </a:r>
            <a:r>
              <a:rPr altLang="en-US" sz="3000" i="1" lang="en-US"/>
              <a:t>R</a:t>
            </a:r>
            <a:r>
              <a:rPr altLang="en-US" sz="3000" lang="en-US"/>
              <a:t>)-2-pentanol. </a:t>
            </a:r>
          </a:p>
        </p:txBody>
      </p:sp>
      <p:sp>
        <p:nvSpPr>
          <p:cNvPr id="1048614" name=""/>
          <p:cNvSpPr/>
          <p:nvPr>
            <p:ph type="body" sz="full" idx="1"/>
          </p:nvPr>
        </p:nvSpPr>
        <p:spPr>
          <a:xfrm rot="0">
            <a:off x="455612" y="2970212"/>
            <a:ext cx="8154987" cy="2973387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0" charset="2"/>
              <a:buAutoNum type="alphaLcPeriod" startAt="1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5pPr>
          </a:lstStyle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</a:rPr>
              <a:t>a)	Dextrorotatory isomer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</a:rPr>
              <a:t>b)	Levorotatory isomer</a:t>
            </a:r>
          </a:p>
          <a:p>
            <a:pPr eaLnBrk="1" hangingPunct="1" latinLnBrk="1" lvl="0">
              <a:buNone/>
            </a:pPr>
            <a:r>
              <a:rPr altLang="en-US" b="1" sz="2400" lang="en-US">
                <a:solidFill>
                  <a:srgbClr val="000000"/>
                </a:solidFill>
              </a:rPr>
              <a:t>c)	Has to be experimentally determined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</a:rPr>
              <a:t>d)	Neither</a:t>
            </a:r>
          </a:p>
        </p:txBody>
      </p:sp>
    </p:spTree>
  </p:cSld>
  <p:clrMapOvr>
    <a:masterClrMapping/>
  </p:clrMapOvr>
  <p:transition spd="fast" advClick="1">
    <p:cut/>
  </p:transition>
  <p:timing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56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23" name=""/>
          <p:cNvSpPr/>
          <p:nvPr>
            <p:ph type="title" sz="full" idx="0"/>
          </p:nvPr>
        </p:nvSpPr>
        <p:spPr>
          <a:xfrm rot="0">
            <a:off x="455612" y="609600"/>
            <a:ext cx="8226425" cy="213042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1pPr>
          </a:lstStyle>
          <a:p>
            <a:pPr eaLnBrk="1" hangingPunct="1" latinLnBrk="1" lvl="0"/>
            <a:r>
              <a:rPr altLang="en-US" sz="3000" lang="en-US"/>
              <a:t>5.8 Calculate specific rotation of  </a:t>
            </a:r>
            <a:br/>
            <a:r>
              <a:rPr altLang="en-US" sz="3000" lang="en-US"/>
              <a:t>5.00 g/20.0 mL; observed rotation </a:t>
            </a:r>
            <a:br/>
            <a:r>
              <a:rPr altLang="en-US" sz="3000" lang="en-US"/>
              <a:t>of -40</a:t>
            </a:r>
            <a:r>
              <a:rPr altLang="en-US" sz="3000" lang="en-US">
                <a:ea typeface="Arial" pitchFamily="0" charset="0"/>
              </a:rPr>
              <a:t>°</a:t>
            </a:r>
            <a:r>
              <a:rPr altLang="en-US" sz="3000" lang="en-US"/>
              <a:t>; 5 dm cell.</a:t>
            </a:r>
          </a:p>
        </p:txBody>
      </p:sp>
      <p:sp>
        <p:nvSpPr>
          <p:cNvPr id="1048624" name=""/>
          <p:cNvSpPr/>
          <p:nvPr>
            <p:ph type="body" sz="full" idx="1"/>
          </p:nvPr>
        </p:nvSpPr>
        <p:spPr>
          <a:xfrm rot="0">
            <a:off x="455612" y="2971800"/>
            <a:ext cx="8154987" cy="26987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0" charset="2"/>
              <a:buAutoNum type="alphaLcPeriod" startAt="1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5pPr>
          </a:lstStyle>
          <a:p>
            <a:pPr eaLnBrk="1" hangingPunct="1" latinLnBrk="1" lvl="0">
              <a:buNone/>
            </a:pPr>
            <a:r>
              <a:rPr altLang="en-US" b="1" sz="2400" lang="en-US">
                <a:solidFill>
                  <a:srgbClr val="000000"/>
                </a:solidFill>
              </a:rPr>
              <a:t>a)	-32</a:t>
            </a:r>
            <a:r>
              <a:rPr altLang="en-US" b="1" sz="2400" lang="en-US">
                <a:solidFill>
                  <a:srgbClr val="000000"/>
                </a:solidFill>
                <a:ea typeface="Arial" pitchFamily="0" charset="0"/>
              </a:rPr>
              <a:t>°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  <a:ea typeface="Arial" pitchFamily="0" charset="0"/>
              </a:rPr>
              <a:t>b)	32°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  <a:ea typeface="Arial" pitchFamily="0" charset="0"/>
              </a:rPr>
              <a:t>c)	2°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  <a:ea typeface="Arial" pitchFamily="0" charset="0"/>
              </a:rPr>
              <a:t>d)	-2°</a:t>
            </a:r>
          </a:p>
        </p:txBody>
      </p:sp>
    </p:spTree>
  </p:cSld>
  <p:clrMapOvr>
    <a:masterClrMapping/>
  </p:clrMapOvr>
  <p:transition spd="fast" advClick="1">
    <p:cut/>
  </p:transition>
  <p:timing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68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44" name=""/>
          <p:cNvSpPr/>
          <p:nvPr>
            <p:ph type="title" sz="full" idx="0"/>
          </p:nvPr>
        </p:nvSpPr>
        <p:spPr>
          <a:xfrm rot="0">
            <a:off x="455612" y="609600"/>
            <a:ext cx="8226425" cy="213042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1pPr>
          </a:lstStyle>
          <a:p>
            <a:pPr eaLnBrk="1" hangingPunct="1" latinLnBrk="1" lvl="0"/>
            <a:r>
              <a:rPr altLang="en-US" sz="3000" lang="en-US"/>
              <a:t>5.9 Explain an enantiomeric excess of 30% (-).</a:t>
            </a:r>
          </a:p>
        </p:txBody>
      </p:sp>
      <p:sp>
        <p:nvSpPr>
          <p:cNvPr id="1048645" name=""/>
          <p:cNvSpPr/>
          <p:nvPr>
            <p:ph type="body" sz="full" idx="1"/>
          </p:nvPr>
        </p:nvSpPr>
        <p:spPr>
          <a:xfrm rot="0">
            <a:off x="455612" y="2970212"/>
            <a:ext cx="8154987" cy="2973387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0" charset="2"/>
              <a:buAutoNum type="alphaLcPeriod" startAt="1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5pPr>
          </a:lstStyle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</a:rPr>
              <a:t>a)	70% (+) and 30% (-)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</a:rPr>
              <a:t>b)	70% (-) and 30% (+)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</a:rPr>
              <a:t>c)	65% (+) and 35% (-)</a:t>
            </a:r>
          </a:p>
          <a:p>
            <a:pPr eaLnBrk="1" hangingPunct="1" latinLnBrk="1" lvl="0">
              <a:buNone/>
            </a:pPr>
            <a:r>
              <a:rPr altLang="en-US" b="1" sz="2400" lang="en-US">
                <a:solidFill>
                  <a:srgbClr val="000000"/>
                </a:solidFill>
              </a:rPr>
              <a:t>d)	65% (-) and 35% (+)</a:t>
            </a:r>
          </a:p>
        </p:txBody>
      </p:sp>
    </p:spTree>
  </p:cSld>
  <p:clrMapOvr>
    <a:masterClrMapping/>
  </p:clrMapOvr>
  <p:transition spd="fast" advClick="1">
    <p:cut/>
  </p:transition>
  <p:timing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71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49" name=""/>
          <p:cNvSpPr/>
          <p:nvPr>
            <p:ph type="title" sz="full" idx="0"/>
          </p:nvPr>
        </p:nvSpPr>
        <p:spPr>
          <a:xfrm rot="0">
            <a:off x="455612" y="609600"/>
            <a:ext cx="8226425" cy="213042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1pPr>
          </a:lstStyle>
          <a:p>
            <a:pPr eaLnBrk="1" hangingPunct="1" latinLnBrk="1" lvl="0"/>
            <a:r>
              <a:rPr altLang="en-US" sz="3000" lang="en-US"/>
              <a:t>5.10 Identify the type of alkene in CH</a:t>
            </a:r>
            <a:r>
              <a:rPr altLang="en-US" baseline="-25000" sz="3000" lang="en-US"/>
              <a:t>3</a:t>
            </a:r>
            <a:r>
              <a:rPr altLang="en-US" sz="3000" lang="en-US"/>
              <a:t>CH</a:t>
            </a:r>
            <a:r>
              <a:rPr altLang="en-US" sz="3000" lang="en-US">
                <a:sym typeface="Symbol" pitchFamily="0" charset="2"/>
              </a:rPr>
              <a:t></a:t>
            </a:r>
            <a:r>
              <a:rPr altLang="en-US" sz="3000" lang="en-US"/>
              <a:t>C</a:t>
            </a:r>
            <a:r>
              <a:rPr altLang="en-US" sz="3000" lang="en-US">
                <a:sym typeface="Symbol" pitchFamily="0" charset="2"/>
              </a:rPr>
              <a:t></a:t>
            </a:r>
            <a:r>
              <a:rPr altLang="en-US" sz="3000" lang="en-US"/>
              <a:t>CH</a:t>
            </a:r>
            <a:r>
              <a:rPr altLang="en-US" baseline="-25000" sz="3000" lang="en-US"/>
              <a:t>2</a:t>
            </a:r>
            <a:r>
              <a:rPr altLang="en-US" sz="3000" lang="en-US"/>
              <a:t>.</a:t>
            </a:r>
          </a:p>
        </p:txBody>
      </p:sp>
      <p:sp>
        <p:nvSpPr>
          <p:cNvPr id="1048650" name=""/>
          <p:cNvSpPr/>
          <p:nvPr>
            <p:ph type="body" sz="full" idx="1"/>
          </p:nvPr>
        </p:nvSpPr>
        <p:spPr>
          <a:xfrm rot="0">
            <a:off x="455612" y="2970212"/>
            <a:ext cx="7772400" cy="2743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0" charset="2"/>
              <a:buAutoNum type="alphaLcPeriod" startAt="1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5pPr>
          </a:lstStyle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</a:rPr>
              <a:t>a)	Isolated diene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</a:rPr>
              <a:t>b)	Conjugated diene</a:t>
            </a:r>
          </a:p>
          <a:p>
            <a:pPr eaLnBrk="1" hangingPunct="1" latinLnBrk="1" lvl="0">
              <a:buNone/>
            </a:pPr>
            <a:r>
              <a:rPr altLang="en-US" b="1" sz="2400" lang="en-US">
                <a:solidFill>
                  <a:srgbClr val="000000"/>
                </a:solidFill>
              </a:rPr>
              <a:t>c)	Allene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</a:rPr>
              <a:t>d)	Alkyne</a:t>
            </a:r>
          </a:p>
        </p:txBody>
      </p:sp>
    </p:spTree>
  </p:cSld>
  <p:clrMapOvr>
    <a:masterClrMapping/>
  </p:clrMapOvr>
  <p:transition spd="fast" advClick="1">
    <p:cut/>
  </p:transition>
  <p:timing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74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54" name=""/>
          <p:cNvSpPr/>
          <p:nvPr>
            <p:ph type="title" sz="full" idx="0"/>
          </p:nvPr>
        </p:nvSpPr>
        <p:spPr>
          <a:xfrm rot="0">
            <a:off x="455612" y="609600"/>
            <a:ext cx="8226425" cy="213042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1pPr>
          </a:lstStyle>
          <a:p>
            <a:pPr eaLnBrk="1" hangingPunct="1" latinLnBrk="1" lvl="0"/>
            <a:r>
              <a:rPr altLang="en-US" sz="3000" lang="en-US"/>
              <a:t>5.11 Classify 2</a:t>
            </a:r>
            <a:r>
              <a:rPr altLang="en-US" sz="3000" i="1" lang="en-US"/>
              <a:t>R</a:t>
            </a:r>
            <a:r>
              <a:rPr altLang="en-US" sz="3000" lang="en-US"/>
              <a:t>,3</a:t>
            </a:r>
            <a:r>
              <a:rPr altLang="en-US" sz="3000" i="1" lang="en-US"/>
              <a:t>S</a:t>
            </a:r>
            <a:r>
              <a:rPr altLang="en-US" sz="3000" lang="en-US"/>
              <a:t>-2,3-dichloropentane and 2</a:t>
            </a:r>
            <a:r>
              <a:rPr altLang="en-US" sz="3000" i="1" lang="en-US"/>
              <a:t>S</a:t>
            </a:r>
            <a:r>
              <a:rPr altLang="en-US" sz="3000" lang="en-US"/>
              <a:t>,3</a:t>
            </a:r>
            <a:r>
              <a:rPr altLang="en-US" sz="3000" i="1" lang="en-US"/>
              <a:t>S</a:t>
            </a:r>
            <a:r>
              <a:rPr altLang="en-US" sz="3000" lang="en-US"/>
              <a:t>-2,3-dichloropentane. </a:t>
            </a:r>
          </a:p>
        </p:txBody>
      </p:sp>
      <p:sp>
        <p:nvSpPr>
          <p:cNvPr id="1048655" name=""/>
          <p:cNvSpPr/>
          <p:nvPr>
            <p:ph type="body" sz="full" idx="1"/>
          </p:nvPr>
        </p:nvSpPr>
        <p:spPr>
          <a:xfrm rot="0">
            <a:off x="455612" y="2970212"/>
            <a:ext cx="8154987" cy="25336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0" charset="2"/>
              <a:buAutoNum type="alphaLcPeriod" startAt="1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5pPr>
          </a:lstStyle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</a:rPr>
              <a:t>a)	Enantiomers</a:t>
            </a:r>
          </a:p>
          <a:p>
            <a:pPr eaLnBrk="1" hangingPunct="1" latinLnBrk="1" lvl="0">
              <a:buNone/>
            </a:pPr>
            <a:r>
              <a:rPr altLang="en-US" b="1" sz="2400" lang="en-US">
                <a:solidFill>
                  <a:srgbClr val="000000"/>
                </a:solidFill>
              </a:rPr>
              <a:t>b)	Diastereomers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</a:rPr>
              <a:t>c)	Conformational isomers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</a:rPr>
              <a:t>d)	Constitutional isomers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</a:rPr>
              <a:t>e)	Identical</a:t>
            </a:r>
          </a:p>
        </p:txBody>
      </p:sp>
    </p:spTree>
  </p:cSld>
  <p:clrMapOvr>
    <a:masterClrMapping/>
  </p:clrMapOvr>
  <p:transition spd="fast" advClick="1">
    <p:cut/>
  </p:transition>
  <p:timing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77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59" name=""/>
          <p:cNvSpPr/>
          <p:nvPr>
            <p:ph type="title" sz="full" idx="0"/>
          </p:nvPr>
        </p:nvSpPr>
        <p:spPr>
          <a:xfrm rot="0">
            <a:off x="455612" y="609600"/>
            <a:ext cx="8226425" cy="213042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1pPr>
          </a:lstStyle>
          <a:p>
            <a:pPr eaLnBrk="1" hangingPunct="1" latinLnBrk="1" lvl="0"/>
            <a:r>
              <a:rPr altLang="en-US" sz="3000" lang="en-US"/>
              <a:t>5.12 Classify 2</a:t>
            </a:r>
            <a:r>
              <a:rPr altLang="en-US" sz="3000" i="1" lang="en-US"/>
              <a:t>S</a:t>
            </a:r>
            <a:r>
              <a:rPr altLang="en-US" sz="3000" lang="en-US"/>
              <a:t>,3</a:t>
            </a:r>
            <a:r>
              <a:rPr altLang="en-US" sz="3000" i="1" lang="en-US"/>
              <a:t>S</a:t>
            </a:r>
            <a:r>
              <a:rPr altLang="en-US" sz="3000" lang="en-US"/>
              <a:t>-2,3-dichloropentane and 2</a:t>
            </a:r>
            <a:r>
              <a:rPr altLang="en-US" sz="3000" i="1" lang="en-US"/>
              <a:t>R</a:t>
            </a:r>
            <a:r>
              <a:rPr altLang="en-US" sz="3000" lang="en-US"/>
              <a:t>,3</a:t>
            </a:r>
            <a:r>
              <a:rPr altLang="en-US" sz="3000" i="1" lang="en-US"/>
              <a:t>R</a:t>
            </a:r>
            <a:r>
              <a:rPr altLang="en-US" sz="3000" lang="en-US"/>
              <a:t>-2,3-dichloropentane. </a:t>
            </a:r>
          </a:p>
        </p:txBody>
      </p:sp>
      <p:sp>
        <p:nvSpPr>
          <p:cNvPr id="1048660" name=""/>
          <p:cNvSpPr/>
          <p:nvPr>
            <p:ph type="body" sz="full" idx="1"/>
          </p:nvPr>
        </p:nvSpPr>
        <p:spPr>
          <a:xfrm rot="0">
            <a:off x="455612" y="2970212"/>
            <a:ext cx="8154987" cy="25336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0" charset="2"/>
              <a:buAutoNum type="alphaLcPeriod" startAt="1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5pPr>
          </a:lstStyle>
          <a:p>
            <a:pPr eaLnBrk="1" hangingPunct="1" latinLnBrk="1" lvl="0">
              <a:buNone/>
            </a:pPr>
            <a:r>
              <a:rPr altLang="en-US" b="1" sz="2400" lang="en-US">
                <a:solidFill>
                  <a:srgbClr val="000000"/>
                </a:solidFill>
              </a:rPr>
              <a:t>a)	Enantiomers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</a:rPr>
              <a:t>b)	Diastereomers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</a:rPr>
              <a:t>c)	Conformational isomers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</a:rPr>
              <a:t>d)	Constitutional isomers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</a:rPr>
              <a:t>e)	Identical</a:t>
            </a:r>
          </a:p>
        </p:txBody>
      </p:sp>
    </p:spTree>
  </p:cSld>
  <p:clrMapOvr>
    <a:masterClrMapping/>
  </p:clrMapOvr>
  <p:transition spd="fast" advClick="1">
    <p:cut/>
  </p:transition>
  <p:timing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80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64" name=""/>
          <p:cNvSpPr/>
          <p:nvPr>
            <p:ph type="title" sz="full" idx="0"/>
          </p:nvPr>
        </p:nvSpPr>
        <p:spPr>
          <a:xfrm rot="0">
            <a:off x="455612" y="609600"/>
            <a:ext cx="8226425" cy="213042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1pPr>
          </a:lstStyle>
          <a:p>
            <a:pPr eaLnBrk="1" hangingPunct="1" latinLnBrk="1" lvl="0"/>
            <a:r>
              <a:rPr altLang="en-US" sz="3000" lang="en-US"/>
              <a:t>5.13 Classify 2</a:t>
            </a:r>
            <a:r>
              <a:rPr altLang="en-US" sz="3000" i="1" lang="en-US"/>
              <a:t>R</a:t>
            </a:r>
            <a:r>
              <a:rPr altLang="en-US" sz="3000" lang="en-US"/>
              <a:t>,3</a:t>
            </a:r>
            <a:r>
              <a:rPr altLang="en-US" sz="3000" i="1" lang="en-US"/>
              <a:t>S</a:t>
            </a:r>
            <a:r>
              <a:rPr altLang="en-US" sz="3000" lang="en-US"/>
              <a:t>-2,3-dichlorobutane and 2</a:t>
            </a:r>
            <a:r>
              <a:rPr altLang="en-US" sz="3000" i="1" lang="en-US"/>
              <a:t>S</a:t>
            </a:r>
            <a:r>
              <a:rPr altLang="en-US" sz="3000" lang="en-US"/>
              <a:t>,3</a:t>
            </a:r>
            <a:r>
              <a:rPr altLang="en-US" sz="3000" i="1" lang="en-US"/>
              <a:t>R</a:t>
            </a:r>
            <a:r>
              <a:rPr altLang="en-US" sz="3000" lang="en-US"/>
              <a:t>-2,3-dichlorobutane.</a:t>
            </a:r>
          </a:p>
        </p:txBody>
      </p:sp>
      <p:sp>
        <p:nvSpPr>
          <p:cNvPr id="1048665" name=""/>
          <p:cNvSpPr/>
          <p:nvPr>
            <p:ph type="body" sz="full" idx="1"/>
          </p:nvPr>
        </p:nvSpPr>
        <p:spPr>
          <a:xfrm rot="0">
            <a:off x="455612" y="2970212"/>
            <a:ext cx="8075612" cy="2478087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0" charset="2"/>
              <a:buAutoNum type="alphaLcPeriod" startAt="1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5pPr>
          </a:lstStyle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</a:rPr>
              <a:t>a)	Enantiomers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</a:rPr>
              <a:t>b)	Diastereomers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</a:rPr>
              <a:t>c)	Conformational isomers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</a:rPr>
              <a:t>d)	Constitutional isomers</a:t>
            </a:r>
          </a:p>
          <a:p>
            <a:pPr eaLnBrk="1" hangingPunct="1" latinLnBrk="1" lvl="0">
              <a:buNone/>
            </a:pPr>
            <a:r>
              <a:rPr altLang="en-US" b="1" sz="2400" lang="en-US">
                <a:solidFill>
                  <a:srgbClr val="000000"/>
                </a:solidFill>
              </a:rPr>
              <a:t>e)	Identical</a:t>
            </a:r>
          </a:p>
        </p:txBody>
      </p:sp>
    </p:spTree>
  </p:cSld>
  <p:clrMapOvr>
    <a:masterClrMapping/>
  </p:clrMapOvr>
  <p:transition spd="fast" advClick="1">
    <p:cut/>
  </p:transition>
  <p:timing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83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69" name=""/>
          <p:cNvSpPr/>
          <p:nvPr>
            <p:ph type="title" sz="full" idx="0"/>
          </p:nvPr>
        </p:nvSpPr>
        <p:spPr>
          <a:xfrm rot="0">
            <a:off x="455612" y="609600"/>
            <a:ext cx="8226425" cy="213042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1pPr>
          </a:lstStyle>
          <a:p>
            <a:pPr eaLnBrk="1" hangingPunct="1" latinLnBrk="1" lvl="0"/>
            <a:r>
              <a:rPr altLang="en-US" sz="3000" lang="en-US"/>
              <a:t>5.14 Classify 2</a:t>
            </a:r>
            <a:r>
              <a:rPr altLang="en-US" sz="3000" i="1" lang="en-US"/>
              <a:t>R</a:t>
            </a:r>
            <a:r>
              <a:rPr altLang="en-US" sz="3000" lang="en-US"/>
              <a:t>,3</a:t>
            </a:r>
            <a:r>
              <a:rPr altLang="en-US" sz="3000" i="1" lang="en-US"/>
              <a:t>R</a:t>
            </a:r>
            <a:r>
              <a:rPr altLang="en-US" sz="3000" lang="en-US"/>
              <a:t>-2,3-dichlorobutane and 2</a:t>
            </a:r>
            <a:r>
              <a:rPr altLang="en-US" sz="3000" i="1" lang="en-US"/>
              <a:t>S</a:t>
            </a:r>
            <a:r>
              <a:rPr altLang="en-US" sz="3000" lang="en-US"/>
              <a:t>,3</a:t>
            </a:r>
            <a:r>
              <a:rPr altLang="en-US" sz="3000" i="1" lang="en-US"/>
              <a:t>S</a:t>
            </a:r>
            <a:r>
              <a:rPr altLang="en-US" sz="3000" lang="en-US"/>
              <a:t>-2,3-dichlorobutane.</a:t>
            </a:r>
          </a:p>
        </p:txBody>
      </p:sp>
      <p:sp>
        <p:nvSpPr>
          <p:cNvPr id="1048670" name=""/>
          <p:cNvSpPr/>
          <p:nvPr>
            <p:ph type="body" sz="full" idx="1"/>
          </p:nvPr>
        </p:nvSpPr>
        <p:spPr>
          <a:xfrm rot="0">
            <a:off x="455612" y="2970212"/>
            <a:ext cx="8075612" cy="2478087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0" charset="2"/>
              <a:buAutoNum type="alphaLcPeriod" startAt="1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5pPr>
          </a:lstStyle>
          <a:p>
            <a:pPr eaLnBrk="1" hangingPunct="1" latinLnBrk="1" lvl="0">
              <a:buNone/>
            </a:pPr>
            <a:r>
              <a:rPr altLang="en-US" b="1" sz="2400" lang="en-US">
                <a:solidFill>
                  <a:srgbClr val="000000"/>
                </a:solidFill>
              </a:rPr>
              <a:t>a)	Enantiomers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</a:rPr>
              <a:t>b)	Diastereomers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</a:rPr>
              <a:t>c)	Conformational isomers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</a:rPr>
              <a:t>d)	Constitutional isomers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</a:rPr>
              <a:t>e)	Identical</a:t>
            </a:r>
          </a:p>
        </p:txBody>
      </p:sp>
    </p:spTree>
  </p:cSld>
  <p:clrMapOvr>
    <a:masterClrMapping/>
  </p:clrMapOvr>
  <p:transition spd="fast" advClick="1">
    <p:cut/>
  </p:transition>
  <p:timing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86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74" name=""/>
          <p:cNvSpPr/>
          <p:nvPr>
            <p:ph type="title" sz="full" idx="0"/>
          </p:nvPr>
        </p:nvSpPr>
        <p:spPr>
          <a:xfrm rot="0">
            <a:off x="455612" y="609600"/>
            <a:ext cx="8226425" cy="213042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1pPr>
          </a:lstStyle>
          <a:p>
            <a:pPr eaLnBrk="1" hangingPunct="1" latinLnBrk="1" lvl="0"/>
            <a:r>
              <a:rPr altLang="en-US" sz="3000" lang="en-US"/>
              <a:t>5.15 Identify the number of stereoisomers for </a:t>
            </a:r>
            <a:br/>
            <a:r>
              <a:rPr altLang="en-US" sz="3000" lang="en-US"/>
              <a:t>3-bromo-2,4,5-trichlorohexane.</a:t>
            </a:r>
          </a:p>
        </p:txBody>
      </p:sp>
      <p:sp>
        <p:nvSpPr>
          <p:cNvPr id="1048675" name=""/>
          <p:cNvSpPr/>
          <p:nvPr>
            <p:ph type="body" sz="full" idx="1"/>
          </p:nvPr>
        </p:nvSpPr>
        <p:spPr>
          <a:xfrm rot="0">
            <a:off x="455612" y="2970212"/>
            <a:ext cx="8154987" cy="2422525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0" charset="2"/>
              <a:buAutoNum type="alphaLcPeriod" startAt="1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5pPr>
          </a:lstStyle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</a:rPr>
              <a:t>a)	6 stereoisomers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</a:rPr>
              <a:t>b)	8 stereoisomers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</a:rPr>
              <a:t>c)	12 stereoisomers</a:t>
            </a:r>
          </a:p>
          <a:p>
            <a:pPr eaLnBrk="1" hangingPunct="1" latinLnBrk="1" lvl="0">
              <a:buNone/>
            </a:pPr>
            <a:r>
              <a:rPr altLang="en-US" b="1" sz="2400" lang="en-US">
                <a:solidFill>
                  <a:srgbClr val="000000"/>
                </a:solidFill>
              </a:rPr>
              <a:t>d)	16 stereoisomers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</a:rPr>
              <a:t>e)	24 stereoisomers</a:t>
            </a:r>
          </a:p>
        </p:txBody>
      </p:sp>
    </p:spTree>
  </p:cSld>
  <p:clrMapOvr>
    <a:masterClrMapping/>
  </p:clrMapOvr>
  <p:transition spd="fast" advClick="1">
    <p:cut/>
  </p:transition>
  <p:timing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89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79" name=""/>
          <p:cNvSpPr/>
          <p:nvPr>
            <p:ph type="title" sz="full" idx="0"/>
          </p:nvPr>
        </p:nvSpPr>
        <p:spPr>
          <a:xfrm rot="0">
            <a:off x="455612" y="609600"/>
            <a:ext cx="8226425" cy="213042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1pPr>
          </a:lstStyle>
          <a:p>
            <a:pPr eaLnBrk="1" hangingPunct="1" latinLnBrk="1" lvl="0"/>
            <a:r>
              <a:rPr altLang="en-US" sz="3000" lang="en-US"/>
              <a:t>5.16 Define a meso compound.</a:t>
            </a:r>
          </a:p>
        </p:txBody>
      </p:sp>
      <p:sp>
        <p:nvSpPr>
          <p:cNvPr id="1048680" name=""/>
          <p:cNvSpPr/>
          <p:nvPr>
            <p:ph type="body" sz="full" idx="1"/>
          </p:nvPr>
        </p:nvSpPr>
        <p:spPr>
          <a:xfrm rot="0">
            <a:off x="455612" y="2970212"/>
            <a:ext cx="8154987" cy="2973387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0" charset="2"/>
              <a:buAutoNum type="alphaLcPeriod" startAt="1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5pPr>
          </a:lstStyle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</a:rPr>
              <a:t>a)	A meso compound is an achiral molecule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</a:rPr>
              <a:t>b)	A meso compound has a plane of symmetry.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</a:rPr>
              <a:t>c)	A meso compound has chiral carbons.</a:t>
            </a:r>
          </a:p>
          <a:p>
            <a:pPr eaLnBrk="1" hangingPunct="1" latinLnBrk="1" lvl="0">
              <a:buNone/>
            </a:pPr>
            <a:r>
              <a:rPr altLang="en-US" b="1" sz="2400" lang="en-US">
                <a:solidFill>
                  <a:srgbClr val="000000"/>
                </a:solidFill>
              </a:rPr>
              <a:t>d)	All of the above</a:t>
            </a:r>
          </a:p>
        </p:txBody>
      </p:sp>
    </p:spTree>
  </p:cSld>
  <p:clrMapOvr>
    <a:masterClrMapping/>
  </p:clrMapOvr>
  <p:transition spd="fast" advClick="1">
    <p:cut/>
  </p:transition>
  <p:timing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92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84" name=""/>
          <p:cNvSpPr/>
          <p:nvPr>
            <p:ph type="title" sz="full" idx="0"/>
          </p:nvPr>
        </p:nvSpPr>
        <p:spPr>
          <a:xfrm rot="0">
            <a:off x="455612" y="609600"/>
            <a:ext cx="8226425" cy="213042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1pPr>
          </a:lstStyle>
          <a:p>
            <a:pPr eaLnBrk="1" hangingPunct="1" latinLnBrk="1" lvl="0"/>
            <a:r>
              <a:rPr altLang="en-US" sz="3000" lang="en-US"/>
              <a:t>5.17 Identify a pair of diastereomers.</a:t>
            </a:r>
          </a:p>
        </p:txBody>
      </p:sp>
      <p:sp>
        <p:nvSpPr>
          <p:cNvPr id="1048685" name=""/>
          <p:cNvSpPr/>
          <p:nvPr>
            <p:ph type="body" sz="half" idx="1"/>
          </p:nvPr>
        </p:nvSpPr>
        <p:spPr>
          <a:xfrm rot="0">
            <a:off x="455612" y="2436812"/>
            <a:ext cx="3735387" cy="915987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indent="-609600" marL="6096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itchFamily="0" charset="2"/>
              <a:buAutoNum type="alphaLcPeriod" startAt="1"/>
              <a:defRPr sz="2800">
                <a:solidFill>
                  <a:schemeClr val="dk1"/>
                </a:solidFill>
              </a:defRPr>
            </a:lvl1pPr>
            <a:lvl2pPr indent="-533400" marL="9906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itchFamily="0" charset="2"/>
              <a:buAutoNum type="alphaLcPeriod" startAt="1"/>
              <a:defRPr sz="2400">
                <a:solidFill>
                  <a:schemeClr val="dk1"/>
                </a:solidFill>
              </a:defRPr>
            </a:lvl2pPr>
            <a:lvl3pPr indent="-457200" marL="13716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itchFamily="0" charset="2"/>
              <a:buChar char="•"/>
              <a:defRPr sz="2000">
                <a:solidFill>
                  <a:schemeClr val="dk1"/>
                </a:solidFill>
              </a:defRPr>
            </a:lvl3pPr>
            <a:lvl4pPr indent="-381000" marL="17526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itchFamily="0" charset="2"/>
              <a:buChar char="–"/>
              <a:defRPr sz="1800">
                <a:solidFill>
                  <a:schemeClr val="dk1"/>
                </a:solidFill>
              </a:defRPr>
            </a:lvl4pPr>
            <a:lvl5pPr indent="-381000" marL="22098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itchFamily="0" charset="2"/>
              <a:buChar char="»"/>
              <a:defRPr sz="1800">
                <a:solidFill>
                  <a:schemeClr val="dk1"/>
                </a:solidFill>
              </a:defRPr>
            </a:lvl5pPr>
          </a:lstStyle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</a:rPr>
              <a:t>a)	A and B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</a:rPr>
              <a:t>b)	A and D</a:t>
            </a:r>
          </a:p>
          <a:p>
            <a:pPr eaLnBrk="1" hangingPunct="1" latinLnBrk="1" lvl="0"/>
            <a:endParaRPr altLang="en-US" sz="2000" lang="en-US">
              <a:solidFill>
                <a:srgbClr val="000000"/>
              </a:solidFill>
            </a:endParaRPr>
          </a:p>
        </p:txBody>
      </p:sp>
      <p:pic>
        <p:nvPicPr>
          <p:cNvPr id="2097158" name="" descr="05_Clickers-34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1136650" y="3733800"/>
            <a:ext cx="6864350" cy="2432050"/>
          </a:xfrm>
          <a:prstGeom prst="rect"/>
          <a:noFill/>
          <a:ln>
            <a:noFill/>
          </a:ln>
        </p:spPr>
      </p:pic>
      <p:sp>
        <p:nvSpPr>
          <p:cNvPr id="1048686" name=""/>
          <p:cNvSpPr/>
          <p:nvPr/>
        </p:nvSpPr>
        <p:spPr>
          <a:xfrm rot="0">
            <a:off x="4724400" y="2438400"/>
            <a:ext cx="2819400" cy="904875"/>
          </a:xfrm>
          <a:prstGeom prst="rect"/>
          <a:noFill/>
          <a:ln>
            <a:noFill/>
          </a:ln>
        </p:spPr>
        <p:txBody>
          <a:bodyPr anchor="t" bIns="45720" lIns="91440" rIns="91440" tIns="45720" vert="horz">
            <a:spAutoFit/>
          </a:bodyPr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0" charset="2"/>
              <a:buAutoNum type="alphaLcPeriod" startAt="1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5pPr>
          </a:lstStyle>
          <a:p>
            <a:pPr eaLnBrk="1" hangingPunct="1" indent="0" latinLnBrk="1" lvl="0" marL="0">
              <a:buAutoNum type="arabicPeriod" startAt="1"/>
            </a:pPr>
            <a:r>
              <a:rPr altLang="en-US" b="1" sz="2400" lang="en-US">
                <a:solidFill>
                  <a:srgbClr val="000000"/>
                </a:solidFill>
              </a:rPr>
              <a:t>c)	B and C</a:t>
            </a:r>
          </a:p>
          <a:p>
            <a:pPr eaLnBrk="1" hangingPunct="1" indent="0" latinLnBrk="1" lvl="0" marL="0">
              <a:buAutoNum type="arabicPeriod" startAt="1"/>
            </a:pPr>
            <a:r>
              <a:rPr altLang="en-US" sz="2400" lang="en-US">
                <a:solidFill>
                  <a:srgbClr val="000000"/>
                </a:solidFill>
              </a:rPr>
              <a:t>d)	None</a:t>
            </a:r>
          </a:p>
        </p:txBody>
      </p:sp>
    </p:spTree>
  </p:cSld>
  <p:clrMapOvr>
    <a:masterClrMapping/>
  </p:clrMapOvr>
  <p:transition spd="fast" advClick="1">
    <p:cut/>
  </p:transition>
  <p:timing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95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90" name=""/>
          <p:cNvSpPr/>
          <p:nvPr>
            <p:ph type="title" sz="full" idx="0"/>
          </p:nvPr>
        </p:nvSpPr>
        <p:spPr>
          <a:xfrm rot="0">
            <a:off x="455612" y="609600"/>
            <a:ext cx="8226425" cy="213042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1pPr>
          </a:lstStyle>
          <a:p>
            <a:pPr eaLnBrk="1" hangingPunct="1" latinLnBrk="1" lvl="0"/>
            <a:r>
              <a:rPr altLang="en-US" sz="2600" lang="en-US"/>
              <a:t>5.18 Identify a pair of enantiomers.</a:t>
            </a:r>
          </a:p>
        </p:txBody>
      </p:sp>
      <p:sp>
        <p:nvSpPr>
          <p:cNvPr id="1048691" name=""/>
          <p:cNvSpPr/>
          <p:nvPr>
            <p:ph type="body" sz="half" idx="1"/>
          </p:nvPr>
        </p:nvSpPr>
        <p:spPr>
          <a:xfrm rot="0">
            <a:off x="455612" y="2439987"/>
            <a:ext cx="3429000" cy="21336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indent="-609600" marL="6096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itchFamily="0" charset="2"/>
              <a:buAutoNum type="alphaLcPeriod" startAt="1"/>
              <a:defRPr sz="2800">
                <a:solidFill>
                  <a:schemeClr val="dk1"/>
                </a:solidFill>
              </a:defRPr>
            </a:lvl1pPr>
            <a:lvl2pPr indent="-533400" marL="9906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itchFamily="0" charset="2"/>
              <a:buAutoNum type="alphaLcPeriod" startAt="1"/>
              <a:defRPr sz="2400">
                <a:solidFill>
                  <a:schemeClr val="dk1"/>
                </a:solidFill>
              </a:defRPr>
            </a:lvl2pPr>
            <a:lvl3pPr indent="-457200" marL="13716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itchFamily="0" charset="2"/>
              <a:buChar char="•"/>
              <a:defRPr sz="2000">
                <a:solidFill>
                  <a:schemeClr val="dk1"/>
                </a:solidFill>
              </a:defRPr>
            </a:lvl3pPr>
            <a:lvl4pPr indent="-381000" marL="17526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itchFamily="0" charset="2"/>
              <a:buChar char="–"/>
              <a:defRPr sz="1800">
                <a:solidFill>
                  <a:schemeClr val="dk1"/>
                </a:solidFill>
              </a:defRPr>
            </a:lvl4pPr>
            <a:lvl5pPr indent="-381000" marL="22098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itchFamily="0" charset="2"/>
              <a:buChar char="»"/>
              <a:defRPr sz="1800">
                <a:solidFill>
                  <a:schemeClr val="dk1"/>
                </a:solidFill>
              </a:defRPr>
            </a:lvl5pPr>
          </a:lstStyle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</a:rPr>
              <a:t>a)	A and B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</a:rPr>
              <a:t>b)	B and D</a:t>
            </a:r>
          </a:p>
        </p:txBody>
      </p:sp>
      <p:pic>
        <p:nvPicPr>
          <p:cNvPr id="2097159" name="" descr="05_Clickers-36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1117600" y="3810000"/>
            <a:ext cx="6864350" cy="2432050"/>
          </a:xfrm>
          <a:prstGeom prst="rect"/>
          <a:noFill/>
          <a:ln>
            <a:noFill/>
          </a:ln>
        </p:spPr>
      </p:pic>
      <p:sp>
        <p:nvSpPr>
          <p:cNvPr id="1048692" name=""/>
          <p:cNvSpPr/>
          <p:nvPr/>
        </p:nvSpPr>
        <p:spPr>
          <a:xfrm rot="0">
            <a:off x="4610100" y="2439987"/>
            <a:ext cx="2514600" cy="1366837"/>
          </a:xfrm>
          <a:prstGeom prst="rect"/>
          <a:noFill/>
          <a:ln>
            <a:noFill/>
          </a:ln>
        </p:spPr>
        <p:txBody>
          <a:bodyPr anchor="t" bIns="45720" lIns="91440" rIns="91440" tIns="45720" vert="horz">
            <a:spAutoFit/>
          </a:bodyPr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0" charset="2"/>
              <a:buAutoNum type="alphaLcPeriod" startAt="1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5pPr>
          </a:lstStyle>
          <a:p>
            <a:pPr eaLnBrk="1" hangingPunct="1" indent="-457200" latinLnBrk="1" lvl="0" marL="457200">
              <a:buAutoNum type="arabicPeriod" startAt="1"/>
            </a:pPr>
            <a:r>
              <a:rPr altLang="en-US" sz="2400" lang="en-US">
                <a:solidFill>
                  <a:srgbClr val="000000"/>
                </a:solidFill>
              </a:rPr>
              <a:t>c)	B and C</a:t>
            </a:r>
          </a:p>
          <a:p>
            <a:pPr eaLnBrk="1" hangingPunct="1" indent="-457200" latinLnBrk="1" lvl="0" marL="457200">
              <a:buAutoNum type="arabicPeriod" startAt="1"/>
            </a:pPr>
            <a:r>
              <a:rPr altLang="en-US" b="1" sz="2400" lang="en-US">
                <a:solidFill>
                  <a:srgbClr val="000000"/>
                </a:solidFill>
              </a:rPr>
              <a:t>d)	A and C</a:t>
            </a:r>
          </a:p>
          <a:p>
            <a:pPr eaLnBrk="1" hangingPunct="1" indent="-457200" latinLnBrk="1" lvl="0" marL="457200">
              <a:spcBef>
                <a:spcPct val="50000"/>
              </a:spcBef>
            </a:pPr>
            <a:endParaRPr altLang="en-US" sz="2000"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fast" advClick="1">
    <p:cut/>
  </p:transition>
  <p:timing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98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96" name=""/>
          <p:cNvSpPr/>
          <p:nvPr>
            <p:ph type="title" sz="full" idx="0"/>
          </p:nvPr>
        </p:nvSpPr>
        <p:spPr>
          <a:xfrm rot="0">
            <a:off x="455612" y="609600"/>
            <a:ext cx="8226425" cy="213042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1pPr>
          </a:lstStyle>
          <a:p>
            <a:pPr eaLnBrk="1" hangingPunct="1" latinLnBrk="1" lvl="0"/>
            <a:r>
              <a:rPr altLang="en-US" sz="3000" lang="en-US"/>
              <a:t>5.19 Identify a meso compound.</a:t>
            </a:r>
          </a:p>
        </p:txBody>
      </p:sp>
      <p:sp>
        <p:nvSpPr>
          <p:cNvPr id="1048697" name=""/>
          <p:cNvSpPr/>
          <p:nvPr>
            <p:ph type="body" sz="half" idx="1"/>
          </p:nvPr>
        </p:nvSpPr>
        <p:spPr>
          <a:xfrm rot="0">
            <a:off x="455612" y="2439987"/>
            <a:ext cx="3810000" cy="20574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indent="-609600" marL="6096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itchFamily="0" charset="2"/>
              <a:buAutoNum type="alphaLcPeriod" startAt="1"/>
              <a:defRPr sz="2800">
                <a:solidFill>
                  <a:schemeClr val="dk1"/>
                </a:solidFill>
              </a:defRPr>
            </a:lvl1pPr>
            <a:lvl2pPr indent="-533400" marL="9906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itchFamily="0" charset="2"/>
              <a:buAutoNum type="alphaLcPeriod" startAt="1"/>
              <a:defRPr sz="2400">
                <a:solidFill>
                  <a:schemeClr val="dk1"/>
                </a:solidFill>
              </a:defRPr>
            </a:lvl2pPr>
            <a:lvl3pPr indent="-457200" marL="13716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itchFamily="0" charset="2"/>
              <a:buChar char="•"/>
              <a:defRPr sz="2000">
                <a:solidFill>
                  <a:schemeClr val="dk1"/>
                </a:solidFill>
              </a:defRPr>
            </a:lvl3pPr>
            <a:lvl4pPr indent="-381000" marL="17526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itchFamily="0" charset="2"/>
              <a:buChar char="–"/>
              <a:defRPr sz="1800">
                <a:solidFill>
                  <a:schemeClr val="dk1"/>
                </a:solidFill>
              </a:defRPr>
            </a:lvl4pPr>
            <a:lvl5pPr indent="-381000" marL="22098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itchFamily="0" charset="2"/>
              <a:buChar char="»"/>
              <a:defRPr sz="1800">
                <a:solidFill>
                  <a:schemeClr val="dk1"/>
                </a:solidFill>
              </a:defRPr>
            </a:lvl5pPr>
          </a:lstStyle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</a:rPr>
              <a:t>a)	A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</a:rPr>
              <a:t>b)	B</a:t>
            </a:r>
          </a:p>
        </p:txBody>
      </p:sp>
      <p:pic>
        <p:nvPicPr>
          <p:cNvPr id="2097160" name="" descr="05_Clickers-38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1169987" y="3810000"/>
            <a:ext cx="6764337" cy="2393950"/>
          </a:xfrm>
          <a:prstGeom prst="rect"/>
          <a:noFill/>
          <a:ln>
            <a:noFill/>
          </a:ln>
        </p:spPr>
      </p:pic>
      <p:sp>
        <p:nvSpPr>
          <p:cNvPr id="1048698" name=""/>
          <p:cNvSpPr/>
          <p:nvPr/>
        </p:nvSpPr>
        <p:spPr>
          <a:xfrm rot="0">
            <a:off x="4572000" y="2439987"/>
            <a:ext cx="3124200" cy="1366837"/>
          </a:xfrm>
          <a:prstGeom prst="rect"/>
          <a:noFill/>
          <a:ln>
            <a:noFill/>
          </a:ln>
        </p:spPr>
        <p:txBody>
          <a:bodyPr anchor="t" bIns="45720" lIns="91440" rIns="91440" tIns="45720" vert="horz">
            <a:spAutoFit/>
          </a:bodyPr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0" charset="2"/>
              <a:buAutoNum type="alphaLcPeriod" startAt="1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5pPr>
          </a:lstStyle>
          <a:p>
            <a:pPr eaLnBrk="1" hangingPunct="1" indent="-457200" latinLnBrk="1" lvl="0" marL="457200">
              <a:buAutoNum type="arabicPeriod" startAt="1"/>
            </a:pPr>
            <a:r>
              <a:rPr altLang="en-US" sz="2400" lang="en-US">
                <a:solidFill>
                  <a:srgbClr val="000000"/>
                </a:solidFill>
              </a:rPr>
              <a:t>c)	C</a:t>
            </a:r>
          </a:p>
          <a:p>
            <a:pPr eaLnBrk="1" hangingPunct="1" indent="-457200" latinLnBrk="1" lvl="0" marL="457200">
              <a:buAutoNum type="arabicPeriod" startAt="1"/>
            </a:pPr>
            <a:r>
              <a:rPr altLang="en-US" b="1" sz="2400" lang="en-US">
                <a:solidFill>
                  <a:srgbClr val="000000"/>
                </a:solidFill>
              </a:rPr>
              <a:t>d)	A and D</a:t>
            </a:r>
          </a:p>
          <a:p>
            <a:pPr eaLnBrk="1" hangingPunct="1" indent="-457200" latinLnBrk="1" lvl="0" marL="457200">
              <a:spcBef>
                <a:spcPct val="50000"/>
              </a:spcBef>
            </a:pPr>
            <a:endParaRPr altLang="en-US" b="1" sz="2000"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fast" advClick="1">
    <p:cut/>
  </p:transition>
  <p:timing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101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02" name=""/>
          <p:cNvSpPr/>
          <p:nvPr>
            <p:ph type="title" sz="full" idx="0"/>
          </p:nvPr>
        </p:nvSpPr>
        <p:spPr>
          <a:xfrm rot="0">
            <a:off x="455612" y="609600"/>
            <a:ext cx="8226425" cy="213042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1pPr>
          </a:lstStyle>
          <a:p>
            <a:pPr eaLnBrk="1" hangingPunct="1" latinLnBrk="1" lvl="0"/>
            <a:r>
              <a:rPr altLang="en-US" sz="3000" lang="en-US"/>
              <a:t>5.20 Compare the physical properties </a:t>
            </a:r>
            <a:br/>
            <a:r>
              <a:rPr altLang="en-US" sz="3000" lang="en-US"/>
              <a:t>of diastereomers.</a:t>
            </a:r>
          </a:p>
        </p:txBody>
      </p:sp>
      <p:sp>
        <p:nvSpPr>
          <p:cNvPr id="1048703" name=""/>
          <p:cNvSpPr/>
          <p:nvPr>
            <p:ph type="body" sz="full" idx="1"/>
          </p:nvPr>
        </p:nvSpPr>
        <p:spPr>
          <a:xfrm rot="0">
            <a:off x="455612" y="2970212"/>
            <a:ext cx="8154987" cy="2973387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0" charset="2"/>
              <a:buAutoNum type="alphaLcPeriod" startAt="1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0" charset="-128"/>
                <a:sym typeface="Times New Roman" pitchFamily="0" charset="-52"/>
              </a:defRPr>
            </a:lvl5pPr>
          </a:lstStyle>
          <a:p>
            <a:pPr eaLnBrk="1" hangingPunct="1" latinLnBrk="1" lvl="0">
              <a:buNone/>
            </a:pPr>
            <a:r>
              <a:rPr altLang="en-US" b="1" sz="2400" lang="en-US">
                <a:solidFill>
                  <a:srgbClr val="000000"/>
                </a:solidFill>
              </a:rPr>
              <a:t>a)	Different physical properties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</a:rPr>
              <a:t>b)	Same physical properties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</a:rPr>
              <a:t>c)	Cannot determine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rgbClr val="000000"/>
                </a:solidFill>
              </a:rPr>
              <a:t>d)	Same chemical properties</a:t>
            </a:r>
          </a:p>
        </p:txBody>
      </p:sp>
    </p:spTree>
  </p:cSld>
  <p:clrMapOvr>
    <a:masterClrMapping/>
  </p:clrMapOvr>
  <p:transition spd="fast" advClick="1">
    <p:cut/>
  </p:transition>
  <p:timing/>
</p:sld>
</file>

<file path=ppt/theme/theme1.xml><?xml version="1.0" encoding="utf-8"?>
<a:theme xmlns:a="http://schemas.openxmlformats.org/drawingml/2006/main" name="Office 主题">
  <a:themeElements>
    <a:clrScheme name="Default Color Scheme">
      <a:dk1>
        <a:srgbClr val="3333FF"/>
      </a:dk1>
      <a:lt1>
        <a:srgbClr val="FFFFFF"/>
      </a:lt1>
      <a:dk2>
        <a:srgbClr val="000000"/>
      </a:dk2>
      <a:lt2>
        <a:srgbClr val="000000"/>
      </a:lt2>
      <a:accent1>
        <a:srgbClr val="FF9900"/>
      </a:accent1>
      <a:accent2>
        <a:srgbClr val="00FFFF"/>
      </a:accent2>
      <a:accent3>
        <a:srgbClr val="FFFFFF"/>
      </a:accent3>
      <a:accent4>
        <a:srgbClr val="2A2ADC"/>
      </a:accent4>
      <a:accent5>
        <a:srgbClr val="FFCAAA"/>
      </a:accent5>
      <a:accent6>
        <a:srgbClr val="00E5E5"/>
      </a:accent6>
      <a:hlink>
        <a:srgbClr val="FF0000"/>
      </a:hlink>
      <a:folHlink>
        <a:srgbClr val="969696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Default Color Scheme 1">
        <a:dk1>
          <a:srgbClr val="FFFFFF"/>
        </a:dk1>
        <a:lt1>
          <a:srgbClr val="0000FF"/>
        </a:lt1>
        <a:dk2>
          <a:srgbClr val="000000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CDCDC"/>
        </a:accent4>
        <a:accent5>
          <a:srgbClr val="FFCAAA"/>
        </a:accent5>
        <a:accent6>
          <a:srgbClr val="00E5E5"/>
        </a:accent6>
        <a:hlink>
          <a:srgbClr val="FF0000"/>
        </a:hlink>
        <a:folHlink>
          <a:srgbClr val="969696"/>
        </a:folHlink>
      </a:clrScheme>
    </a:extraClrScheme>
    <a:extraClrScheme>
      <a:clrScheme name="Default Color Scheme 2">
        <a:dk1>
          <a:srgbClr val="000000"/>
        </a:dk1>
        <a:lt1>
          <a:srgbClr val="FFFFFF"/>
        </a:lt1>
        <a:dk2>
          <a:srgbClr val="808080"/>
        </a:dk2>
        <a:lt2>
          <a:srgbClr val="00000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7"/>
        </a:accent6>
        <a:hlink>
          <a:srgbClr val="CCCCFF"/>
        </a:hlink>
        <a:folHlink>
          <a:srgbClr val="B2B2B2"/>
        </a:folHlink>
      </a:clrScheme>
    </a:extraClrScheme>
    <a:extraClrScheme>
      <a:clrScheme name="Default Color Scheme 3">
        <a:dk1>
          <a:srgbClr val="000000"/>
        </a:dk1>
        <a:lt1>
          <a:srgbClr val="FFFFFF"/>
        </a:lt1>
        <a:dk2>
          <a:srgbClr val="333333"/>
        </a:dk2>
        <a:lt2>
          <a:srgbClr val="000000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27272"/>
        </a:accent6>
        <a:hlink>
          <a:srgbClr val="4D4D4D"/>
        </a:hlink>
        <a:folHlink>
          <a:srgbClr val="EAEAEA"/>
        </a:folHlink>
      </a:clrScheme>
    </a:extraClrScheme>
    <a:extraClrScheme>
      <a:clrScheme name="Default Color Scheme 4">
        <a:dk1>
          <a:srgbClr val="000000"/>
        </a:dk1>
        <a:lt1>
          <a:srgbClr val="FFFFCC"/>
        </a:lt1>
        <a:dk2>
          <a:srgbClr val="6666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20000"/>
        </a:accent6>
        <a:hlink>
          <a:srgbClr val="0033CC"/>
        </a:hlink>
        <a:folHlink>
          <a:srgbClr val="FFCC66"/>
        </a:folHlink>
      </a:clrScheme>
    </a:extraClrScheme>
    <a:extraClrScheme>
      <a:clrScheme name="Default Color Scheme 5">
        <a:dk1>
          <a:srgbClr val="000000"/>
        </a:dk1>
        <a:lt1>
          <a:srgbClr val="FFFFFF"/>
        </a:lt1>
        <a:dk2>
          <a:srgbClr val="808080"/>
        </a:dk2>
        <a:lt2>
          <a:srgbClr val="00000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9"/>
        </a:accent5>
        <a:accent6>
          <a:srgbClr val="0000E5"/>
        </a:accent6>
        <a:hlink>
          <a:srgbClr val="CC00CC"/>
        </a:hlink>
        <a:folHlink>
          <a:srgbClr val="C0C0C0"/>
        </a:folHlink>
      </a:clrScheme>
    </a:extraClrScheme>
    <a:extraClrScheme>
      <a:clrScheme name="Default Color Scheme 6">
        <a:dk1>
          <a:srgbClr val="000000"/>
        </a:dk1>
        <a:lt1>
          <a:srgbClr val="FFFFFF"/>
        </a:lt1>
        <a:dk2>
          <a:srgbClr val="808080"/>
        </a:dk2>
        <a:lt2>
          <a:srgbClr val="00000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BE5"/>
        </a:accent6>
        <a:hlink>
          <a:srgbClr val="FF0000"/>
        </a:hlink>
        <a:folHlink>
          <a:srgbClr val="009900"/>
        </a:folHlink>
      </a:clrScheme>
    </a:extraClrScheme>
    <a:extraClrScheme>
      <a:clrScheme name="Default Color Scheme 7">
        <a:dk1>
          <a:srgbClr val="000000"/>
        </a:dk1>
        <a:lt1>
          <a:srgbClr val="FFFFFF"/>
        </a:lt1>
        <a:dk2>
          <a:srgbClr val="808080"/>
        </a:dk2>
        <a:lt2>
          <a:srgbClr val="00000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9E5B7"/>
        </a:accent6>
        <a:hlink>
          <a:srgbClr val="CC00CC"/>
        </a:hlink>
        <a:folHlink>
          <a:srgbClr val="B2B2B2"/>
        </a:folHlink>
      </a:clrScheme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ScaleCrop>0</ScaleCrop>
  <LinksUpToDate>0</LinksUpToDate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PowerPoint Presentation</dc:title>
  <dc:creator>Chris Hermann</dc:creator>
  <cp:lastModifiedBy>Windows User</cp:lastModifiedBy>
  <dcterms:created xsi:type="dcterms:W3CDTF">2005-01-22T11:25:21Z</dcterms:created>
  <dcterms:modified xsi:type="dcterms:W3CDTF">2020-06-15T10:15:05Z</dcterms:modified>
</cp:coreProperties>
</file>